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C65C87C-EDDD-4F77-B222-6BFB7DCD5443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8FE6A24-4D6D-4144-AFC1-5A9A92D139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42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518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52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443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07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113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7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875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2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586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837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53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7203-4211-4E14-885E-3814392FD9F2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D9DE-4E86-4155-B7F7-FC5BA2405A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8891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World Class Statistical  System for Ireland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745" y="3920836"/>
            <a:ext cx="9504219" cy="1911928"/>
          </a:xfrm>
        </p:spPr>
        <p:txBody>
          <a:bodyPr/>
          <a:lstStyle/>
          <a:p>
            <a:r>
              <a:rPr lang="en-IE" dirty="0" smtClean="0"/>
              <a:t>Dr Patricia O’Hara</a:t>
            </a:r>
          </a:p>
          <a:p>
            <a:r>
              <a:rPr lang="en-IE" dirty="0" smtClean="0"/>
              <a:t>Chairperson National Statistics Board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56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oes the NSB Vision require?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3200" dirty="0" smtClean="0"/>
              <a:t>More use of secondary sources – administrative data, Big Data, other private data sources</a:t>
            </a:r>
          </a:p>
          <a:p>
            <a:endParaRPr lang="en-IE" sz="3200" dirty="0" smtClean="0"/>
          </a:p>
          <a:p>
            <a:r>
              <a:rPr lang="en-IE" sz="3200" dirty="0" smtClean="0"/>
              <a:t>National Data Infrastructure (NDI) – widespread use of unique identifiers</a:t>
            </a:r>
          </a:p>
          <a:p>
            <a:endParaRPr lang="en-IE" sz="3200" dirty="0" smtClean="0"/>
          </a:p>
          <a:p>
            <a:r>
              <a:rPr lang="en-IE" sz="3200" dirty="0" smtClean="0"/>
              <a:t>Importance of public sector data recognised in various government policy initiatives –&gt; better policy, administration and services</a:t>
            </a:r>
          </a:p>
          <a:p>
            <a:endParaRPr lang="en-IE" sz="3200" dirty="0" smtClean="0"/>
          </a:p>
          <a:p>
            <a:r>
              <a:rPr lang="en-IE" sz="3200" dirty="0" smtClean="0"/>
              <a:t>Application of common standards right across the public service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28088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Realising the NSB Vision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Strategic leadership and resources</a:t>
            </a:r>
          </a:p>
          <a:p>
            <a:endParaRPr lang="en-IE" dirty="0"/>
          </a:p>
          <a:p>
            <a:r>
              <a:rPr lang="en-IE" dirty="0" smtClean="0"/>
              <a:t>DPER and OGCIO</a:t>
            </a:r>
          </a:p>
          <a:p>
            <a:endParaRPr lang="en-IE" dirty="0"/>
          </a:p>
          <a:p>
            <a:r>
              <a:rPr lang="en-IE" dirty="0" smtClean="0"/>
              <a:t>Public Sector ICT Strategy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CSO Coordination Role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Irish Government Statistics Service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410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Key Challenges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CSO Budget – role has been significantly expanded</a:t>
            </a:r>
          </a:p>
          <a:p>
            <a:r>
              <a:rPr lang="en-IE" dirty="0" smtClean="0"/>
              <a:t>New EU legislative framework – new role</a:t>
            </a:r>
          </a:p>
          <a:p>
            <a:r>
              <a:rPr lang="en-IE" dirty="0" smtClean="0"/>
              <a:t>Big data</a:t>
            </a:r>
          </a:p>
          <a:p>
            <a:r>
              <a:rPr lang="en-IE" dirty="0" smtClean="0"/>
              <a:t>New skills</a:t>
            </a:r>
          </a:p>
          <a:p>
            <a:r>
              <a:rPr lang="en-IE" dirty="0" smtClean="0"/>
              <a:t>Privacy and data protection</a:t>
            </a:r>
          </a:p>
          <a:p>
            <a:r>
              <a:rPr lang="en-IE" dirty="0" smtClean="0"/>
              <a:t>Responding to users by addressing gaps</a:t>
            </a:r>
          </a:p>
          <a:p>
            <a:r>
              <a:rPr lang="en-IE" dirty="0" smtClean="0"/>
              <a:t>Balancing national and European needs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055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Needed – Leadership and Resources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Department of Public Expenditure and Reform  as strategic leaders</a:t>
            </a:r>
          </a:p>
          <a:p>
            <a:endParaRPr lang="en-IE" dirty="0"/>
          </a:p>
          <a:p>
            <a:r>
              <a:rPr lang="en-IE" dirty="0" smtClean="0"/>
              <a:t>Data Sharing and Governance Legislation</a:t>
            </a:r>
          </a:p>
          <a:p>
            <a:endParaRPr lang="en-IE" dirty="0"/>
          </a:p>
          <a:p>
            <a:r>
              <a:rPr lang="en-IE" dirty="0" smtClean="0"/>
              <a:t>Government Chief Information Officer to oversee NDI</a:t>
            </a:r>
          </a:p>
          <a:p>
            <a:endParaRPr lang="en-IE" dirty="0"/>
          </a:p>
          <a:p>
            <a:r>
              <a:rPr lang="en-IE" dirty="0" smtClean="0"/>
              <a:t>CSO lead through coordination role</a:t>
            </a:r>
          </a:p>
          <a:p>
            <a:endParaRPr lang="en-IE" dirty="0" smtClean="0"/>
          </a:p>
          <a:p>
            <a:r>
              <a:rPr lang="en-IE" dirty="0" smtClean="0"/>
              <a:t>Conviction and resources will determine success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10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Success </a:t>
            </a:r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eliver?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596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Efficient use of existing data sources</a:t>
            </a:r>
          </a:p>
          <a:p>
            <a:endParaRPr lang="en-IE" dirty="0"/>
          </a:p>
          <a:p>
            <a:r>
              <a:rPr lang="en-IE" dirty="0" smtClean="0"/>
              <a:t>Broader range of statistics with greater granularity – benefits for decisions makers and citizens alike</a:t>
            </a:r>
          </a:p>
          <a:p>
            <a:endParaRPr lang="en-IE" dirty="0"/>
          </a:p>
          <a:p>
            <a:r>
              <a:rPr lang="en-IE" dirty="0" smtClean="0"/>
              <a:t>Consistency across the system</a:t>
            </a:r>
          </a:p>
          <a:p>
            <a:endParaRPr lang="en-IE" dirty="0"/>
          </a:p>
          <a:p>
            <a:r>
              <a:rPr lang="en-IE" dirty="0" smtClean="0"/>
              <a:t>Clarity on use of data collected</a:t>
            </a:r>
          </a:p>
          <a:p>
            <a:endParaRPr lang="en-IE" dirty="0" smtClean="0"/>
          </a:p>
          <a:p>
            <a:r>
              <a:rPr lang="en-IE" dirty="0" smtClean="0"/>
              <a:t>Administrative efficiency and improved public services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722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215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 World Class Statistical  System for Ireland </vt:lpstr>
      <vt:lpstr>What does the NSB Vision require?</vt:lpstr>
      <vt:lpstr>Realising the NSB Vision</vt:lpstr>
      <vt:lpstr>Some Key Challenges</vt:lpstr>
      <vt:lpstr>Actions Needed – Leadership and Resources</vt:lpstr>
      <vt:lpstr>What Will Success Deliver?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World Class Statistical  System for Ireland Launch Seminar</dc:title>
  <dc:creator>P O'Hara</dc:creator>
  <cp:lastModifiedBy>P O'Hara</cp:lastModifiedBy>
  <cp:revision>10</cp:revision>
  <cp:lastPrinted>2015-09-06T10:56:28Z</cp:lastPrinted>
  <dcterms:created xsi:type="dcterms:W3CDTF">2015-09-05T21:07:37Z</dcterms:created>
  <dcterms:modified xsi:type="dcterms:W3CDTF">2015-09-09T10:06:04Z</dcterms:modified>
</cp:coreProperties>
</file>