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197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FC65C87C-EDDD-4F77-B222-6BFB7DCD5443}" type="datetimeFigureOut">
              <a:rPr lang="en-IE" smtClean="0"/>
              <a:t>09/09/2015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38FE6A24-4D6D-4144-AFC1-5A9A92D139F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024257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7203-4211-4E14-885E-3814392FD9F2}" type="datetimeFigureOut">
              <a:rPr lang="en-IE" smtClean="0"/>
              <a:t>09/09/2015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D9DE-4E86-4155-B7F7-FC5BA2405A8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9518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7203-4211-4E14-885E-3814392FD9F2}" type="datetimeFigureOut">
              <a:rPr lang="en-IE" smtClean="0"/>
              <a:t>09/09/2015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D9DE-4E86-4155-B7F7-FC5BA2405A8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05271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7203-4211-4E14-885E-3814392FD9F2}" type="datetimeFigureOut">
              <a:rPr lang="en-IE" smtClean="0"/>
              <a:t>09/09/2015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D9DE-4E86-4155-B7F7-FC5BA2405A8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54437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7203-4211-4E14-885E-3814392FD9F2}" type="datetimeFigureOut">
              <a:rPr lang="en-IE" smtClean="0"/>
              <a:t>09/09/2015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D9DE-4E86-4155-B7F7-FC5BA2405A8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1070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7203-4211-4E14-885E-3814392FD9F2}" type="datetimeFigureOut">
              <a:rPr lang="en-IE" smtClean="0"/>
              <a:t>09/09/2015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D9DE-4E86-4155-B7F7-FC5BA2405A8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81139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7203-4211-4E14-885E-3814392FD9F2}" type="datetimeFigureOut">
              <a:rPr lang="en-IE" smtClean="0"/>
              <a:t>09/09/2015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D9DE-4E86-4155-B7F7-FC5BA2405A8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3679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7203-4211-4E14-885E-3814392FD9F2}" type="datetimeFigureOut">
              <a:rPr lang="en-IE" smtClean="0"/>
              <a:t>09/09/2015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D9DE-4E86-4155-B7F7-FC5BA2405A8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78753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7203-4211-4E14-885E-3814392FD9F2}" type="datetimeFigureOut">
              <a:rPr lang="en-IE" smtClean="0"/>
              <a:t>09/09/2015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D9DE-4E86-4155-B7F7-FC5BA2405A8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3291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7203-4211-4E14-885E-3814392FD9F2}" type="datetimeFigureOut">
              <a:rPr lang="en-IE" smtClean="0"/>
              <a:t>09/09/2015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D9DE-4E86-4155-B7F7-FC5BA2405A8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85862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7203-4211-4E14-885E-3814392FD9F2}" type="datetimeFigureOut">
              <a:rPr lang="en-IE" smtClean="0"/>
              <a:t>09/09/2015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D9DE-4E86-4155-B7F7-FC5BA2405A8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48374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7203-4211-4E14-885E-3814392FD9F2}" type="datetimeFigureOut">
              <a:rPr lang="en-IE" smtClean="0"/>
              <a:t>09/09/2015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D9DE-4E86-4155-B7F7-FC5BA2405A8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23532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67203-4211-4E14-885E-3814392FD9F2}" type="datetimeFigureOut">
              <a:rPr lang="en-IE" smtClean="0"/>
              <a:t>09/09/2015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ED9DE-4E86-4155-B7F7-FC5BA2405A8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088918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World Class Statistical  System for Ireland</a:t>
            </a:r>
            <a:r>
              <a:rPr lang="en-IE" dirty="0" smtClean="0"/>
              <a:t/>
            </a:r>
            <a:br>
              <a:rPr lang="en-IE" dirty="0" smtClean="0"/>
            </a:b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745" y="3920836"/>
            <a:ext cx="9504219" cy="1911928"/>
          </a:xfrm>
        </p:spPr>
        <p:txBody>
          <a:bodyPr/>
          <a:lstStyle/>
          <a:p>
            <a:r>
              <a:rPr lang="en-IE" dirty="0" smtClean="0"/>
              <a:t>Dr Patricia O’Hara</a:t>
            </a:r>
          </a:p>
          <a:p>
            <a:r>
              <a:rPr lang="en-IE" dirty="0" smtClean="0"/>
              <a:t>Chairperson National Statistics Board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75684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</a:t>
            </a:r>
            <a:r>
              <a:rPr lang="en-I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I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oes the NSB Vision require?</a:t>
            </a:r>
            <a:endParaRPr lang="en-I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E" sz="3200" dirty="0" smtClean="0"/>
              <a:t>More use of secondary sources – administrative data, Big Data, other private data sources</a:t>
            </a:r>
          </a:p>
          <a:p>
            <a:endParaRPr lang="en-IE" sz="3200" dirty="0" smtClean="0"/>
          </a:p>
          <a:p>
            <a:r>
              <a:rPr lang="en-IE" sz="3200" dirty="0" smtClean="0"/>
              <a:t>National Data Infrastructure (NDI) – widespread use of unique identifiers</a:t>
            </a:r>
          </a:p>
          <a:p>
            <a:endParaRPr lang="en-IE" sz="3200" dirty="0" smtClean="0"/>
          </a:p>
          <a:p>
            <a:r>
              <a:rPr lang="en-IE" sz="3200" dirty="0" smtClean="0"/>
              <a:t>Importance of public sector data recognised in various government policy initiatives –&gt; better policy, administration and services</a:t>
            </a:r>
          </a:p>
          <a:p>
            <a:endParaRPr lang="en-IE" sz="3200" dirty="0" smtClean="0"/>
          </a:p>
          <a:p>
            <a:r>
              <a:rPr lang="en-IE" sz="3200" dirty="0" smtClean="0"/>
              <a:t>Application of common standards right across the public service</a:t>
            </a:r>
            <a:endParaRPr lang="en-IE" sz="3200" dirty="0"/>
          </a:p>
        </p:txBody>
      </p:sp>
    </p:spTree>
    <p:extLst>
      <p:ext uri="{BB962C8B-B14F-4D97-AF65-F5344CB8AC3E}">
        <p14:creationId xmlns:p14="http://schemas.microsoft.com/office/powerpoint/2010/main" val="2280889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Realising the NSB Vision</a:t>
            </a:r>
            <a:endParaRPr lang="en-I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Strategic leadership and resources</a:t>
            </a:r>
          </a:p>
          <a:p>
            <a:endParaRPr lang="en-IE" dirty="0"/>
          </a:p>
          <a:p>
            <a:r>
              <a:rPr lang="en-IE" dirty="0" smtClean="0"/>
              <a:t>DPER and OGCIO</a:t>
            </a:r>
          </a:p>
          <a:p>
            <a:endParaRPr lang="en-IE" dirty="0"/>
          </a:p>
          <a:p>
            <a:r>
              <a:rPr lang="en-IE" dirty="0" smtClean="0"/>
              <a:t>Public Sector ICT Strategy</a:t>
            </a:r>
          </a:p>
          <a:p>
            <a:pPr marL="0" indent="0">
              <a:buNone/>
            </a:pPr>
            <a:endParaRPr lang="en-IE" dirty="0"/>
          </a:p>
          <a:p>
            <a:r>
              <a:rPr lang="en-IE" dirty="0" smtClean="0"/>
              <a:t>CSO Coordination Role</a:t>
            </a:r>
          </a:p>
          <a:p>
            <a:pPr marL="0" indent="0">
              <a:buNone/>
            </a:pPr>
            <a:endParaRPr lang="en-IE" dirty="0" smtClean="0"/>
          </a:p>
          <a:p>
            <a:r>
              <a:rPr lang="en-IE" dirty="0" smtClean="0"/>
              <a:t>Irish Government Statistics Service</a:t>
            </a:r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64103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Key Challenges</a:t>
            </a:r>
            <a:endParaRPr lang="en-I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CSO Budget – role has been significantly expanded</a:t>
            </a:r>
          </a:p>
          <a:p>
            <a:r>
              <a:rPr lang="en-IE" dirty="0" smtClean="0"/>
              <a:t>New EU legislative framework – new role</a:t>
            </a:r>
          </a:p>
          <a:p>
            <a:r>
              <a:rPr lang="en-IE" dirty="0" smtClean="0"/>
              <a:t>Big data</a:t>
            </a:r>
          </a:p>
          <a:p>
            <a:r>
              <a:rPr lang="en-IE" dirty="0" smtClean="0"/>
              <a:t>New skills</a:t>
            </a:r>
          </a:p>
          <a:p>
            <a:r>
              <a:rPr lang="en-IE" dirty="0" smtClean="0"/>
              <a:t>Privacy and data protection</a:t>
            </a:r>
          </a:p>
          <a:p>
            <a:r>
              <a:rPr lang="en-IE" dirty="0" smtClean="0"/>
              <a:t>Responding to users by addressing gaps</a:t>
            </a:r>
          </a:p>
          <a:p>
            <a:r>
              <a:rPr lang="en-IE" dirty="0" smtClean="0"/>
              <a:t>Balancing national and European needs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00552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Actions Needed – Leadership and Resources</a:t>
            </a:r>
            <a:endParaRPr lang="en-I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Department of Public Expenditure and Reform  as strategic leaders</a:t>
            </a:r>
          </a:p>
          <a:p>
            <a:endParaRPr lang="en-IE" dirty="0"/>
          </a:p>
          <a:p>
            <a:r>
              <a:rPr lang="en-IE" dirty="0" smtClean="0"/>
              <a:t>Data Sharing and Governance Legislation</a:t>
            </a:r>
          </a:p>
          <a:p>
            <a:endParaRPr lang="en-IE" dirty="0"/>
          </a:p>
          <a:p>
            <a:r>
              <a:rPr lang="en-IE" dirty="0" smtClean="0"/>
              <a:t>Government Chief Information Officer to oversee NDI</a:t>
            </a:r>
          </a:p>
          <a:p>
            <a:endParaRPr lang="en-IE" dirty="0"/>
          </a:p>
          <a:p>
            <a:r>
              <a:rPr lang="en-IE" dirty="0" smtClean="0"/>
              <a:t>CSO lead through coordination role</a:t>
            </a:r>
          </a:p>
          <a:p>
            <a:endParaRPr lang="en-IE" dirty="0" smtClean="0"/>
          </a:p>
          <a:p>
            <a:r>
              <a:rPr lang="en-IE" dirty="0" smtClean="0"/>
              <a:t>Conviction and resources will determine success</a:t>
            </a:r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71015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</a:t>
            </a:r>
            <a:r>
              <a:rPr lang="en-I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en-I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ill Success </a:t>
            </a:r>
            <a:r>
              <a:rPr lang="en-I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I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eliver?</a:t>
            </a:r>
            <a:endParaRPr lang="en-I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4596"/>
          </a:xfrm>
        </p:spPr>
        <p:txBody>
          <a:bodyPr>
            <a:normAutofit lnSpcReduction="10000"/>
          </a:bodyPr>
          <a:lstStyle/>
          <a:p>
            <a:r>
              <a:rPr lang="en-IE" dirty="0" smtClean="0"/>
              <a:t>Efficient use of existing data sources</a:t>
            </a:r>
          </a:p>
          <a:p>
            <a:endParaRPr lang="en-IE" dirty="0"/>
          </a:p>
          <a:p>
            <a:r>
              <a:rPr lang="en-IE" dirty="0" smtClean="0"/>
              <a:t>Broader range of statistics with greater granularity – benefits for decisions makers and citizens alike</a:t>
            </a:r>
          </a:p>
          <a:p>
            <a:endParaRPr lang="en-IE" dirty="0"/>
          </a:p>
          <a:p>
            <a:r>
              <a:rPr lang="en-IE" dirty="0" smtClean="0"/>
              <a:t>Consistency across the system</a:t>
            </a:r>
          </a:p>
          <a:p>
            <a:endParaRPr lang="en-IE" dirty="0"/>
          </a:p>
          <a:p>
            <a:r>
              <a:rPr lang="en-IE" dirty="0" smtClean="0"/>
              <a:t>Clarity on use of data collected</a:t>
            </a:r>
          </a:p>
          <a:p>
            <a:endParaRPr lang="en-IE" dirty="0" smtClean="0"/>
          </a:p>
          <a:p>
            <a:r>
              <a:rPr lang="en-IE" dirty="0" smtClean="0"/>
              <a:t>Administrative efficiency and improved public services</a:t>
            </a:r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27223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1024</TotalTime>
  <Words>215</Words>
  <Application>Microsoft Office PowerPoint</Application>
  <PresentationFormat>Widescreen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A World Class Statistical  System for Ireland </vt:lpstr>
      <vt:lpstr>What does the NSB Vision require?</vt:lpstr>
      <vt:lpstr>Realising the NSB Vision</vt:lpstr>
      <vt:lpstr>Some Key Challenges</vt:lpstr>
      <vt:lpstr>Actions Needed – Leadership and Resources</vt:lpstr>
      <vt:lpstr>What Will Success Deliver?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World Class Statistical  System for Ireland Launch Seminar</dc:title>
  <dc:creator>P O'Hara</dc:creator>
  <cp:lastModifiedBy>P O'Hara</cp:lastModifiedBy>
  <cp:revision>10</cp:revision>
  <cp:lastPrinted>2015-09-06T10:56:28Z</cp:lastPrinted>
  <dcterms:created xsi:type="dcterms:W3CDTF">2015-09-05T21:07:37Z</dcterms:created>
  <dcterms:modified xsi:type="dcterms:W3CDTF">2015-09-09T10:06:04Z</dcterms:modified>
</cp:coreProperties>
</file>