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366" r:id="rId3"/>
    <p:sldId id="408" r:id="rId4"/>
    <p:sldId id="368" r:id="rId5"/>
    <p:sldId id="403" r:id="rId6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7" autoAdjust="0"/>
    <p:restoredTop sz="94651" autoAdjust="0"/>
  </p:normalViewPr>
  <p:slideViewPr>
    <p:cSldViewPr snapToGrid="0">
      <p:cViewPr varScale="1">
        <p:scale>
          <a:sx n="117" d="100"/>
          <a:sy n="117" d="100"/>
        </p:scale>
        <p:origin x="-3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85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5B067D-FB87-47ED-B069-2C0B56FD27EE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A674E0-2D1E-4FD6-9434-97FBD499E114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0697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06B3379-EF5D-4AC2-B189-93864E19C7C0}" type="datetimeFigureOut">
              <a:rPr lang="en-GB"/>
              <a:pPr>
                <a:defRPr/>
              </a:pPr>
              <a:t>28/10/2016</a:t>
            </a:fld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8CD4E9F-7169-44BA-A305-FCBA9EC09D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61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CD4E9F-7169-44BA-A305-FCBA9EC09DD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7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4F91D-D607-47D9-A3A1-94A7A0AF3D41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4F52D-E756-4023-B24E-6EF588B7DCCF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B2A5B-BC26-46D6-9A9B-8831729D82C8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50071-AB9D-40B5-8355-45EE8C2E5E91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B664-A9BB-47E7-9E4E-88BB730CA8CE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2D470-E8EC-4FCB-886A-A3076AE00304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8C0A2-7469-4BAB-8AD9-7FD4AEBA0C51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90560-8B5A-4C53-AAA7-902F2B4A0AAE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0CCC5-1E85-4BA5-8DBB-BC8370E654AF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0FE57-1E2C-42FE-ACF2-01F4C804AE23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6BDA4-34F2-467A-96E8-510DABCD03D4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41970-CEB2-43DC-9F1F-1F8E933FA0F1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CDBE9-8A14-4093-AB9B-061C307FF40E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FF7FA-FC33-4598-8A35-618566A6B480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237C3-B689-486F-9065-BCF15C3797A1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33509-7A25-4D05-97C1-1089BA8E66F4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5284D-4D1F-4603-B778-4AC0F7622E7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B65F0-0442-4257-AFBA-36523DCFE023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2CD70-132A-4ED3-BEB2-7033B1EC2F6E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C2A75-E741-487C-9196-6D179E0F3A73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C951-A3FC-4BD1-9E0E-AA33D514954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21CAFB-74D1-41A7-B660-995E3D1B2C2D}" type="datetimeFigureOut">
              <a:rPr lang="en-IE"/>
              <a:pPr>
                <a:defRPr/>
              </a:pPr>
              <a:t>28/10/2016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DE5BDC-D211-4288-BC7B-32ED3D5D5A8D}" type="slidenum">
              <a:rPr lang="en-IE"/>
              <a:pPr>
                <a:defRPr/>
              </a:pPr>
              <a:t>‹#›</a:t>
            </a:fld>
            <a:endParaRPr lang="en-IE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734425" y="6305550"/>
            <a:ext cx="2133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851025" y="1079500"/>
            <a:ext cx="9144000" cy="2387600"/>
          </a:xfrm>
        </p:spPr>
        <p:txBody>
          <a:bodyPr/>
          <a:lstStyle/>
          <a:p>
            <a:pPr algn="l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>The Value of Data – The OCIO Perspective</a:t>
            </a:r>
            <a:endParaRPr lang="en-IE" sz="3600" dirty="0" smtClean="0"/>
          </a:p>
        </p:txBody>
      </p:sp>
      <p:sp>
        <p:nvSpPr>
          <p:cNvPr id="15362" name="Title 1"/>
          <p:cNvSpPr txBox="1">
            <a:spLocks/>
          </p:cNvSpPr>
          <p:nvPr/>
        </p:nvSpPr>
        <p:spPr bwMode="auto">
          <a:xfrm>
            <a:off x="530225" y="4162425"/>
            <a:ext cx="449897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90000"/>
              </a:lnSpc>
            </a:pPr>
            <a:r>
              <a:rPr lang="en-US" sz="3600">
                <a:latin typeface="Calibri Light" pitchFamily="34" charset="0"/>
              </a:rPr>
              <a:t/>
            </a:r>
            <a:br>
              <a:rPr lang="en-US" sz="3600">
                <a:latin typeface="Calibri Light" pitchFamily="34" charset="0"/>
              </a:rPr>
            </a:br>
            <a:r>
              <a:rPr lang="en-US" sz="3200">
                <a:latin typeface="Calibri Light" pitchFamily="34" charset="0"/>
              </a:rPr>
              <a:t>Barry Lowry</a:t>
            </a:r>
          </a:p>
          <a:p>
            <a:pPr eaLnBrk="0" hangingPunct="0">
              <a:lnSpc>
                <a:spcPct val="90000"/>
              </a:lnSpc>
            </a:pPr>
            <a:r>
              <a:rPr lang="en-US" sz="3200">
                <a:latin typeface="Calibri Light" pitchFamily="34" charset="0"/>
              </a:rPr>
              <a:t>Government CIO</a:t>
            </a:r>
          </a:p>
          <a:p>
            <a:pPr eaLnBrk="0" hangingPunct="0">
              <a:lnSpc>
                <a:spcPct val="90000"/>
              </a:lnSpc>
            </a:pPr>
            <a:r>
              <a:rPr lang="en-US" sz="3200">
                <a:latin typeface="Calibri Light" pitchFamily="34" charset="0"/>
              </a:rPr>
              <a:t>October 2016</a:t>
            </a:r>
            <a:endParaRPr lang="en-IE" sz="3600">
              <a:latin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05950" y="6083300"/>
            <a:ext cx="2133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92400" y="0"/>
            <a:ext cx="9405938" cy="674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itle 5"/>
          <p:cNvSpPr>
            <a:spLocks noGrp="1"/>
          </p:cNvSpPr>
          <p:nvPr>
            <p:ph type="ctrTitle"/>
          </p:nvPr>
        </p:nvSpPr>
        <p:spPr>
          <a:xfrm>
            <a:off x="76200" y="1562100"/>
            <a:ext cx="2463800" cy="2387600"/>
          </a:xfrm>
        </p:spPr>
        <p:txBody>
          <a:bodyPr/>
          <a:lstStyle/>
          <a:p>
            <a:pPr eaLnBrk="1" hangingPunct="1"/>
            <a:r>
              <a:rPr lang="en-IE" sz="4000" dirty="0" smtClean="0">
                <a:solidFill>
                  <a:srgbClr val="FF0000"/>
                </a:solidFill>
              </a:rPr>
              <a:t>Public Service ICT Strategy (2015)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/>
          <p:cNvSpPr/>
          <p:nvPr/>
        </p:nvSpPr>
        <p:spPr>
          <a:xfrm>
            <a:off x="8491870" y="6131442"/>
            <a:ext cx="2707758" cy="726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589" y="0"/>
            <a:ext cx="10037609" cy="673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7181" y="0"/>
            <a:ext cx="115062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0000"/>
                </a:solidFill>
              </a:rPr>
              <a:t>Why the NSB Strategy is important: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7181" y="1143000"/>
            <a:ext cx="11685587" cy="4525962"/>
          </a:xfrm>
        </p:spPr>
        <p:txBody>
          <a:bodyPr/>
          <a:lstStyle/>
          <a:p>
            <a:pPr marL="722313" lvl="1" indent="-533400" defTabSz="895350" eaLnBrk="1" hangingPunct="1">
              <a:lnSpc>
                <a:spcPct val="110000"/>
              </a:lnSpc>
            </a:pPr>
            <a:r>
              <a:rPr lang="en-GB" sz="3600" dirty="0" smtClean="0"/>
              <a:t>Harnessing the power of collective data for better policy making;</a:t>
            </a:r>
          </a:p>
          <a:p>
            <a:pPr marL="722313" lvl="1" indent="-533400" defTabSz="895350" eaLnBrk="1" hangingPunct="1">
              <a:lnSpc>
                <a:spcPct val="110000"/>
              </a:lnSpc>
            </a:pPr>
            <a:r>
              <a:rPr lang="en-GB" sz="3600" dirty="0"/>
              <a:t>Harnessing the power of </a:t>
            </a:r>
            <a:r>
              <a:rPr lang="en-GB" sz="3600" dirty="0" smtClean="0"/>
              <a:t>individual </a:t>
            </a:r>
            <a:r>
              <a:rPr lang="en-GB" sz="3600" dirty="0"/>
              <a:t>data for a better user experience</a:t>
            </a:r>
            <a:r>
              <a:rPr lang="en-GB" sz="3600" dirty="0" smtClean="0"/>
              <a:t>;</a:t>
            </a:r>
          </a:p>
          <a:p>
            <a:pPr marL="722313" lvl="1" indent="-533400" defTabSz="895350" eaLnBrk="1" hangingPunct="1">
              <a:lnSpc>
                <a:spcPct val="110000"/>
              </a:lnSpc>
            </a:pPr>
            <a:r>
              <a:rPr lang="en-GB" sz="3600" dirty="0" smtClean="0"/>
              <a:t>Assisting more open and transparent government;</a:t>
            </a:r>
          </a:p>
          <a:p>
            <a:pPr marL="722313" lvl="1" indent="-533400" defTabSz="895350" eaLnBrk="1" hangingPunct="1">
              <a:lnSpc>
                <a:spcPct val="110000"/>
              </a:lnSpc>
            </a:pPr>
            <a:r>
              <a:rPr lang="en-GB" sz="3600" dirty="0" smtClean="0"/>
              <a:t>Alignment to Digital Single Market;</a:t>
            </a:r>
          </a:p>
          <a:p>
            <a:pPr marL="722313" lvl="1" indent="-533400" defTabSz="895350" eaLnBrk="1" hangingPunct="1">
              <a:lnSpc>
                <a:spcPct val="110000"/>
              </a:lnSpc>
            </a:pPr>
            <a:r>
              <a:rPr lang="en-GB" sz="3600" dirty="0" smtClean="0"/>
              <a:t>Helps deliver modern government;</a:t>
            </a:r>
          </a:p>
          <a:p>
            <a:pPr marL="722313" lvl="1" indent="-533400" defTabSz="895350" eaLnBrk="1" hangingPunct="1">
              <a:lnSpc>
                <a:spcPct val="110000"/>
              </a:lnSpc>
            </a:pPr>
            <a:r>
              <a:rPr lang="en-GB" sz="3600" dirty="0" smtClean="0"/>
              <a:t>Improve data management and security.</a:t>
            </a:r>
            <a:endParaRPr lang="en-GB" sz="3600" dirty="0"/>
          </a:p>
          <a:p>
            <a:pPr marL="722313" lvl="1" indent="-533400" defTabSz="895350" eaLnBrk="1" hangingPunct="1">
              <a:lnSpc>
                <a:spcPct val="110000"/>
              </a:lnSpc>
            </a:pP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1"/>
          <p:cNvSpPr txBox="1">
            <a:spLocks noChangeArrowheads="1"/>
          </p:cNvSpPr>
          <p:nvPr/>
        </p:nvSpPr>
        <p:spPr bwMode="auto">
          <a:xfrm>
            <a:off x="1671638" y="2684463"/>
            <a:ext cx="9175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IE" sz="7200"/>
              <a:t>Thanks!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6439</TotalTime>
  <Words>64</Words>
  <Application>Microsoft Office PowerPoint</Application>
  <PresentationFormat>Custom</PresentationFormat>
  <Paragraphs>14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The Value of Data – The OCIO Perspective</vt:lpstr>
      <vt:lpstr>Public Service ICT Strategy (2015)</vt:lpstr>
      <vt:lpstr>PowerPoint Presentation</vt:lpstr>
      <vt:lpstr>Why the NSB Strategy is important: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Public Sector ICT Strategies that promote efficiency, sustainability and better customer service</dc:title>
  <dc:creator>Barry Lowry</dc:creator>
  <cp:lastModifiedBy>Noel O'Hara</cp:lastModifiedBy>
  <cp:revision>56</cp:revision>
  <cp:lastPrinted>2016-05-17T11:56:15Z</cp:lastPrinted>
  <dcterms:created xsi:type="dcterms:W3CDTF">2016-05-05T10:58:57Z</dcterms:created>
  <dcterms:modified xsi:type="dcterms:W3CDTF">2016-10-28T14:02:42Z</dcterms:modified>
</cp:coreProperties>
</file>