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12" r:id="rId2"/>
    <p:sldId id="315" r:id="rId3"/>
    <p:sldId id="314" r:id="rId4"/>
    <p:sldId id="303" r:id="rId5"/>
    <p:sldId id="304" r:id="rId6"/>
    <p:sldId id="313" r:id="rId7"/>
    <p:sldId id="307" r:id="rId8"/>
    <p:sldId id="308" r:id="rId9"/>
    <p:sldId id="309" r:id="rId10"/>
    <p:sldId id="311" r:id="rId11"/>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CC"/>
    <a:srgbClr val="FFCC00"/>
    <a:srgbClr val="FFFF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63614" autoAdjust="0"/>
  </p:normalViewPr>
  <p:slideViewPr>
    <p:cSldViewPr>
      <p:cViewPr>
        <p:scale>
          <a:sx n="80" d="100"/>
          <a:sy n="80" d="100"/>
        </p:scale>
        <p:origin x="-2514" y="-88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8ACFD0-B908-49E8-9325-91461A7A3507}"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IE"/>
        </a:p>
      </dgm:t>
    </dgm:pt>
    <dgm:pt modelId="{356B1C18-500A-4EF2-B6FB-CDB3C637A9EE}">
      <dgm:prSet/>
      <dgm:spPr/>
      <dgm:t>
        <a:bodyPr/>
        <a:lstStyle/>
        <a:p>
          <a:pPr rtl="0"/>
          <a:endParaRPr lang="en-IE" dirty="0"/>
        </a:p>
      </dgm:t>
    </dgm:pt>
    <dgm:pt modelId="{F6EEE51A-204A-4BBD-82A3-A665908A7A16}" type="parTrans" cxnId="{97216779-89B1-41E3-8EDD-36588DB40257}">
      <dgm:prSet/>
      <dgm:spPr/>
      <dgm:t>
        <a:bodyPr/>
        <a:lstStyle/>
        <a:p>
          <a:endParaRPr lang="en-IE"/>
        </a:p>
      </dgm:t>
    </dgm:pt>
    <dgm:pt modelId="{DC494100-737E-45F5-8ED1-00D80FDEE090}" type="sibTrans" cxnId="{97216779-89B1-41E3-8EDD-36588DB40257}">
      <dgm:prSet/>
      <dgm:spPr/>
      <dgm:t>
        <a:bodyPr/>
        <a:lstStyle/>
        <a:p>
          <a:endParaRPr lang="en-IE"/>
        </a:p>
      </dgm:t>
    </dgm:pt>
    <dgm:pt modelId="{E2466E84-2F52-4A01-A443-B57AA4BDEDF9}">
      <dgm:prSet/>
      <dgm:spPr/>
      <dgm:t>
        <a:bodyPr/>
        <a:lstStyle/>
        <a:p>
          <a:pPr rtl="0"/>
          <a:endParaRPr lang="en-IE" dirty="0"/>
        </a:p>
      </dgm:t>
    </dgm:pt>
    <dgm:pt modelId="{719E2F6A-3522-41B6-AE24-8892196FFAA2}" type="parTrans" cxnId="{661D1751-AFD1-4EB5-993A-CAAEA9C6900C}">
      <dgm:prSet/>
      <dgm:spPr/>
      <dgm:t>
        <a:bodyPr/>
        <a:lstStyle/>
        <a:p>
          <a:endParaRPr lang="en-IE"/>
        </a:p>
      </dgm:t>
    </dgm:pt>
    <dgm:pt modelId="{D5055D2B-54C8-47AE-9B00-9BFC7C216155}" type="sibTrans" cxnId="{661D1751-AFD1-4EB5-993A-CAAEA9C6900C}">
      <dgm:prSet/>
      <dgm:spPr/>
      <dgm:t>
        <a:bodyPr/>
        <a:lstStyle/>
        <a:p>
          <a:endParaRPr lang="en-IE"/>
        </a:p>
      </dgm:t>
    </dgm:pt>
    <dgm:pt modelId="{915CF657-88AD-4622-9782-AAC1174728D3}">
      <dgm:prSet custT="1"/>
      <dgm:spPr/>
      <dgm:t>
        <a:bodyPr/>
        <a:lstStyle/>
        <a:p>
          <a:pPr rtl="0"/>
          <a:r>
            <a:rPr lang="en-IE" sz="1600" dirty="0" smtClean="0"/>
            <a:t> </a:t>
          </a:r>
          <a:r>
            <a:rPr lang="en-IE" sz="1800" dirty="0" smtClean="0"/>
            <a:t>Secondary pupils database</a:t>
          </a:r>
        </a:p>
        <a:p>
          <a:pPr rtl="0"/>
          <a:r>
            <a:rPr lang="en-IE" sz="1800" dirty="0" smtClean="0"/>
            <a:t>(</a:t>
          </a:r>
          <a:r>
            <a:rPr lang="en-IE" sz="1800" i="1" dirty="0" smtClean="0"/>
            <a:t>Longitudinal ‘Retention rate’ analysis</a:t>
          </a:r>
          <a:r>
            <a:rPr lang="en-IE" sz="1800" dirty="0" smtClean="0"/>
            <a:t>)</a:t>
          </a:r>
          <a:endParaRPr lang="en-IE" sz="1800" dirty="0"/>
        </a:p>
      </dgm:t>
    </dgm:pt>
    <dgm:pt modelId="{3D19772D-9943-4EA9-9F16-7EF3BF929B05}" type="sibTrans" cxnId="{8E3E1FC2-6D89-4231-B26E-CA47A0A2C2DC}">
      <dgm:prSet/>
      <dgm:spPr/>
      <dgm:t>
        <a:bodyPr/>
        <a:lstStyle/>
        <a:p>
          <a:endParaRPr lang="en-IE"/>
        </a:p>
      </dgm:t>
    </dgm:pt>
    <dgm:pt modelId="{2684D169-CF7A-42EC-B243-ADCC5D2CA3CB}" type="parTrans" cxnId="{8E3E1FC2-6D89-4231-B26E-CA47A0A2C2DC}">
      <dgm:prSet/>
      <dgm:spPr/>
      <dgm:t>
        <a:bodyPr/>
        <a:lstStyle/>
        <a:p>
          <a:endParaRPr lang="en-IE"/>
        </a:p>
      </dgm:t>
    </dgm:pt>
    <dgm:pt modelId="{07612DF8-4C7E-4E0C-B301-F24F3A05BCE7}">
      <dgm:prSet/>
      <dgm:spPr/>
      <dgm:t>
        <a:bodyPr/>
        <a:lstStyle/>
        <a:p>
          <a:r>
            <a:rPr lang="en-IE" dirty="0" smtClean="0"/>
            <a:t>CSO ADC</a:t>
          </a:r>
        </a:p>
        <a:p>
          <a:r>
            <a:rPr lang="en-IE" b="1" dirty="0" smtClean="0">
              <a:solidFill>
                <a:srgbClr val="FF0000"/>
              </a:solidFill>
            </a:rPr>
            <a:t>(PPSN)</a:t>
          </a:r>
          <a:endParaRPr lang="en-IE" b="1" dirty="0">
            <a:solidFill>
              <a:srgbClr val="FF0000"/>
            </a:solidFill>
          </a:endParaRPr>
        </a:p>
      </dgm:t>
    </dgm:pt>
    <dgm:pt modelId="{4108D4A8-A61F-4A0C-87F7-766536C1D77F}" type="parTrans" cxnId="{367456B3-EE94-4DB9-8657-5027226C5F9D}">
      <dgm:prSet/>
      <dgm:spPr/>
      <dgm:t>
        <a:bodyPr/>
        <a:lstStyle/>
        <a:p>
          <a:endParaRPr lang="en-IE"/>
        </a:p>
      </dgm:t>
    </dgm:pt>
    <dgm:pt modelId="{7903B359-EA85-4BDF-8832-AC99D71132D2}" type="sibTrans" cxnId="{367456B3-EE94-4DB9-8657-5027226C5F9D}">
      <dgm:prSet/>
      <dgm:spPr/>
      <dgm:t>
        <a:bodyPr/>
        <a:lstStyle/>
        <a:p>
          <a:endParaRPr lang="en-IE"/>
        </a:p>
      </dgm:t>
    </dgm:pt>
    <dgm:pt modelId="{266301D1-863C-4366-BE27-D8A04F931DCD}">
      <dgm:prSet/>
      <dgm:spPr/>
      <dgm:t>
        <a:bodyPr/>
        <a:lstStyle/>
        <a:p>
          <a:r>
            <a:rPr lang="en-IE" dirty="0" smtClean="0"/>
            <a:t>School completers report 2013/16</a:t>
          </a:r>
        </a:p>
        <a:p>
          <a:r>
            <a:rPr lang="en-IE" dirty="0" smtClean="0"/>
            <a:t>Early leavers report 2013/16</a:t>
          </a:r>
          <a:endParaRPr lang="en-IE" dirty="0"/>
        </a:p>
      </dgm:t>
    </dgm:pt>
    <dgm:pt modelId="{A99199DD-692B-4E7E-875A-30C71A5A1E02}" type="parTrans" cxnId="{5C656BDF-8253-4645-9FAB-57AE9D91D31F}">
      <dgm:prSet/>
      <dgm:spPr/>
      <dgm:t>
        <a:bodyPr/>
        <a:lstStyle/>
        <a:p>
          <a:endParaRPr lang="en-IE"/>
        </a:p>
      </dgm:t>
    </dgm:pt>
    <dgm:pt modelId="{E9893B02-6951-49AD-B388-49132E9965E3}" type="sibTrans" cxnId="{5C656BDF-8253-4645-9FAB-57AE9D91D31F}">
      <dgm:prSet/>
      <dgm:spPr/>
      <dgm:t>
        <a:bodyPr/>
        <a:lstStyle/>
        <a:p>
          <a:endParaRPr lang="en-IE"/>
        </a:p>
      </dgm:t>
    </dgm:pt>
    <dgm:pt modelId="{5B32A57A-5F33-4080-BEAE-0585119F6B3A}">
      <dgm:prSet custT="1"/>
      <dgm:spPr/>
      <dgm:t>
        <a:bodyPr/>
        <a:lstStyle/>
        <a:p>
          <a:r>
            <a:rPr lang="en-IE" sz="2000" dirty="0" smtClean="0"/>
            <a:t>P35’s</a:t>
          </a:r>
        </a:p>
        <a:p>
          <a:r>
            <a:rPr lang="en-IE" sz="2000" dirty="0" smtClean="0"/>
            <a:t>DSP records</a:t>
          </a:r>
          <a:endParaRPr lang="en-IE" sz="2000" dirty="0"/>
        </a:p>
      </dgm:t>
    </dgm:pt>
    <dgm:pt modelId="{5BC0EC48-7EB7-4CBD-A338-41ED546A894D}" type="parTrans" cxnId="{50422153-330F-4C46-BD8C-4A9793FAEBBC}">
      <dgm:prSet/>
      <dgm:spPr/>
      <dgm:t>
        <a:bodyPr/>
        <a:lstStyle/>
        <a:p>
          <a:endParaRPr lang="en-IE"/>
        </a:p>
      </dgm:t>
    </dgm:pt>
    <dgm:pt modelId="{6345EC5E-789E-40E5-B7D1-006496FC4409}" type="sibTrans" cxnId="{50422153-330F-4C46-BD8C-4A9793FAEBBC}">
      <dgm:prSet/>
      <dgm:spPr/>
      <dgm:t>
        <a:bodyPr/>
        <a:lstStyle/>
        <a:p>
          <a:endParaRPr lang="en-IE"/>
        </a:p>
      </dgm:t>
    </dgm:pt>
    <dgm:pt modelId="{181EA979-E2EE-4DB1-BBF6-FF81CB963E00}">
      <dgm:prSet/>
      <dgm:spPr/>
      <dgm:t>
        <a:bodyPr/>
        <a:lstStyle/>
        <a:p>
          <a:r>
            <a:rPr lang="en-IE" dirty="0" smtClean="0"/>
            <a:t>FETAC/QQI</a:t>
          </a:r>
        </a:p>
        <a:p>
          <a:r>
            <a:rPr lang="en-IE" dirty="0" smtClean="0"/>
            <a:t>HEA, FAS</a:t>
          </a:r>
        </a:p>
        <a:p>
          <a:r>
            <a:rPr lang="en-IE" b="1" dirty="0" smtClean="0">
              <a:solidFill>
                <a:srgbClr val="FF0000"/>
              </a:solidFill>
            </a:rPr>
            <a:t>+Non-PPSN</a:t>
          </a:r>
        </a:p>
      </dgm:t>
    </dgm:pt>
    <dgm:pt modelId="{E17D2984-A039-48D4-9FD4-C8798DAB484E}" type="parTrans" cxnId="{758A946B-953E-465A-84B6-BC6872576170}">
      <dgm:prSet/>
      <dgm:spPr/>
      <dgm:t>
        <a:bodyPr/>
        <a:lstStyle/>
        <a:p>
          <a:endParaRPr lang="en-IE"/>
        </a:p>
      </dgm:t>
    </dgm:pt>
    <dgm:pt modelId="{8D2A6462-85DC-4FF2-A8EF-42AEB9FC511B}" type="sibTrans" cxnId="{758A946B-953E-465A-84B6-BC6872576170}">
      <dgm:prSet/>
      <dgm:spPr/>
      <dgm:t>
        <a:bodyPr/>
        <a:lstStyle/>
        <a:p>
          <a:endParaRPr lang="en-IE"/>
        </a:p>
      </dgm:t>
    </dgm:pt>
    <dgm:pt modelId="{A74DF817-A0A3-4CCD-9901-C7E61AD1DFE9}" type="pres">
      <dgm:prSet presAssocID="{8E8ACFD0-B908-49E8-9325-91461A7A3507}" presName="Name0" presStyleCnt="0">
        <dgm:presLayoutVars>
          <dgm:chMax val="1"/>
          <dgm:chPref val="1"/>
          <dgm:dir/>
          <dgm:animOne val="branch"/>
          <dgm:animLvl val="lvl"/>
        </dgm:presLayoutVars>
      </dgm:prSet>
      <dgm:spPr/>
      <dgm:t>
        <a:bodyPr/>
        <a:lstStyle/>
        <a:p>
          <a:endParaRPr lang="en-IE"/>
        </a:p>
      </dgm:t>
    </dgm:pt>
    <dgm:pt modelId="{16733335-DDB9-4CF7-A5FD-589B902EE7B5}" type="pres">
      <dgm:prSet presAssocID="{07612DF8-4C7E-4E0C-B301-F24F3A05BCE7}" presName="singleCycle" presStyleCnt="0"/>
      <dgm:spPr/>
    </dgm:pt>
    <dgm:pt modelId="{BCF941BD-4491-4662-ACE2-897A3A1D2CC6}" type="pres">
      <dgm:prSet presAssocID="{07612DF8-4C7E-4E0C-B301-F24F3A05BCE7}" presName="singleCenter" presStyleLbl="node1" presStyleIdx="0" presStyleCnt="5" custAng="0" custScaleX="137886" custScaleY="115705" custLinFactNeighborX="16614" custLinFactNeighborY="0">
        <dgm:presLayoutVars>
          <dgm:chMax val="7"/>
          <dgm:chPref val="7"/>
        </dgm:presLayoutVars>
      </dgm:prSet>
      <dgm:spPr/>
      <dgm:t>
        <a:bodyPr/>
        <a:lstStyle/>
        <a:p>
          <a:endParaRPr lang="en-IE"/>
        </a:p>
      </dgm:t>
    </dgm:pt>
    <dgm:pt modelId="{C3CBCAC3-0B6E-4501-88C1-4832944D7C00}" type="pres">
      <dgm:prSet presAssocID="{2684D169-CF7A-42EC-B243-ADCC5D2CA3CB}" presName="Name56" presStyleLbl="parChTrans1D2" presStyleIdx="0" presStyleCnt="4"/>
      <dgm:spPr/>
      <dgm:t>
        <a:bodyPr/>
        <a:lstStyle/>
        <a:p>
          <a:endParaRPr lang="en-IE"/>
        </a:p>
      </dgm:t>
    </dgm:pt>
    <dgm:pt modelId="{B31C7402-03B1-4D42-A756-F502C18D39FF}" type="pres">
      <dgm:prSet presAssocID="{915CF657-88AD-4622-9782-AAC1174728D3}" presName="text0" presStyleLbl="node1" presStyleIdx="1" presStyleCnt="5" custScaleX="465135" custScaleY="100326" custRadScaleRad="104352" custRadScaleInc="41260">
        <dgm:presLayoutVars>
          <dgm:bulletEnabled val="1"/>
        </dgm:presLayoutVars>
      </dgm:prSet>
      <dgm:spPr/>
      <dgm:t>
        <a:bodyPr/>
        <a:lstStyle/>
        <a:p>
          <a:endParaRPr lang="en-IE"/>
        </a:p>
      </dgm:t>
    </dgm:pt>
    <dgm:pt modelId="{B71CE3BE-96A6-4C88-A53C-01A3E081A597}" type="pres">
      <dgm:prSet presAssocID="{A99199DD-692B-4E7E-875A-30C71A5A1E02}" presName="Name56" presStyleLbl="parChTrans1D2" presStyleIdx="1" presStyleCnt="4"/>
      <dgm:spPr/>
      <dgm:t>
        <a:bodyPr/>
        <a:lstStyle/>
        <a:p>
          <a:endParaRPr lang="en-IE"/>
        </a:p>
      </dgm:t>
    </dgm:pt>
    <dgm:pt modelId="{9512B214-3D89-4449-B2E9-1303C6B704A4}" type="pres">
      <dgm:prSet presAssocID="{266301D1-863C-4366-BE27-D8A04F931DCD}" presName="text0" presStyleLbl="node1" presStyleIdx="2" presStyleCnt="5" custScaleX="522417" custScaleY="95196" custRadScaleRad="101603" custRadScaleInc="157581">
        <dgm:presLayoutVars>
          <dgm:bulletEnabled val="1"/>
        </dgm:presLayoutVars>
      </dgm:prSet>
      <dgm:spPr/>
      <dgm:t>
        <a:bodyPr/>
        <a:lstStyle/>
        <a:p>
          <a:endParaRPr lang="en-IE"/>
        </a:p>
      </dgm:t>
    </dgm:pt>
    <dgm:pt modelId="{82852A8C-73CE-4A95-9F73-6EA671462EFE}" type="pres">
      <dgm:prSet presAssocID="{5BC0EC48-7EB7-4CBD-A338-41ED546A894D}" presName="Name56" presStyleLbl="parChTrans1D2" presStyleIdx="2" presStyleCnt="4"/>
      <dgm:spPr/>
      <dgm:t>
        <a:bodyPr/>
        <a:lstStyle/>
        <a:p>
          <a:endParaRPr lang="en-IE"/>
        </a:p>
      </dgm:t>
    </dgm:pt>
    <dgm:pt modelId="{8B12076A-57FE-49BA-B8C0-E6106DF90C19}" type="pres">
      <dgm:prSet presAssocID="{5B32A57A-5F33-4080-BEAE-0585119F6B3A}" presName="text0" presStyleLbl="node1" presStyleIdx="3" presStyleCnt="5" custScaleX="147492" custScaleY="163321" custRadScaleRad="154007" custRadScaleInc="-201950">
        <dgm:presLayoutVars>
          <dgm:bulletEnabled val="1"/>
        </dgm:presLayoutVars>
      </dgm:prSet>
      <dgm:spPr/>
      <dgm:t>
        <a:bodyPr/>
        <a:lstStyle/>
        <a:p>
          <a:endParaRPr lang="en-IE"/>
        </a:p>
      </dgm:t>
    </dgm:pt>
    <dgm:pt modelId="{73A08CE8-E63E-499B-AAF4-26916FF4D218}" type="pres">
      <dgm:prSet presAssocID="{E17D2984-A039-48D4-9FD4-C8798DAB484E}" presName="Name56" presStyleLbl="parChTrans1D2" presStyleIdx="3" presStyleCnt="4"/>
      <dgm:spPr/>
      <dgm:t>
        <a:bodyPr/>
        <a:lstStyle/>
        <a:p>
          <a:endParaRPr lang="en-IE"/>
        </a:p>
      </dgm:t>
    </dgm:pt>
    <dgm:pt modelId="{CD18AFF0-0BD6-480C-AF0F-255FF8A7BE47}" type="pres">
      <dgm:prSet presAssocID="{181EA979-E2EE-4DB1-BBF6-FF81CB963E00}" presName="text0" presStyleLbl="node1" presStyleIdx="4" presStyleCnt="5" custScaleX="151244" custScaleY="156865">
        <dgm:presLayoutVars>
          <dgm:bulletEnabled val="1"/>
        </dgm:presLayoutVars>
      </dgm:prSet>
      <dgm:spPr/>
      <dgm:t>
        <a:bodyPr/>
        <a:lstStyle/>
        <a:p>
          <a:endParaRPr lang="en-IE"/>
        </a:p>
      </dgm:t>
    </dgm:pt>
  </dgm:ptLst>
  <dgm:cxnLst>
    <dgm:cxn modelId="{6C4A5321-975E-4FD2-9071-DE45916A263A}" type="presOf" srcId="{915CF657-88AD-4622-9782-AAC1174728D3}" destId="{B31C7402-03B1-4D42-A756-F502C18D39FF}" srcOrd="0" destOrd="0" presId="urn:microsoft.com/office/officeart/2008/layout/RadialCluster"/>
    <dgm:cxn modelId="{3FDCFB6D-BE1C-4356-94CF-601357705414}" type="presOf" srcId="{5B32A57A-5F33-4080-BEAE-0585119F6B3A}" destId="{8B12076A-57FE-49BA-B8C0-E6106DF90C19}" srcOrd="0" destOrd="0" presId="urn:microsoft.com/office/officeart/2008/layout/RadialCluster"/>
    <dgm:cxn modelId="{97216779-89B1-41E3-8EDD-36588DB40257}" srcId="{8E8ACFD0-B908-49E8-9325-91461A7A3507}" destId="{356B1C18-500A-4EF2-B6FB-CDB3C637A9EE}" srcOrd="1" destOrd="0" parTransId="{F6EEE51A-204A-4BBD-82A3-A665908A7A16}" sibTransId="{DC494100-737E-45F5-8ED1-00D80FDEE090}"/>
    <dgm:cxn modelId="{367456B3-EE94-4DB9-8657-5027226C5F9D}" srcId="{8E8ACFD0-B908-49E8-9325-91461A7A3507}" destId="{07612DF8-4C7E-4E0C-B301-F24F3A05BCE7}" srcOrd="0" destOrd="0" parTransId="{4108D4A8-A61F-4A0C-87F7-766536C1D77F}" sibTransId="{7903B359-EA85-4BDF-8832-AC99D71132D2}"/>
    <dgm:cxn modelId="{24F11B60-459E-4667-8933-407F92CCF939}" type="presOf" srcId="{E17D2984-A039-48D4-9FD4-C8798DAB484E}" destId="{73A08CE8-E63E-499B-AAF4-26916FF4D218}" srcOrd="0" destOrd="0" presId="urn:microsoft.com/office/officeart/2008/layout/RadialCluster"/>
    <dgm:cxn modelId="{50422153-330F-4C46-BD8C-4A9793FAEBBC}" srcId="{07612DF8-4C7E-4E0C-B301-F24F3A05BCE7}" destId="{5B32A57A-5F33-4080-BEAE-0585119F6B3A}" srcOrd="2" destOrd="0" parTransId="{5BC0EC48-7EB7-4CBD-A338-41ED546A894D}" sibTransId="{6345EC5E-789E-40E5-B7D1-006496FC4409}"/>
    <dgm:cxn modelId="{AC10861F-725A-4C4A-A45B-C3E08FC12963}" type="presOf" srcId="{A99199DD-692B-4E7E-875A-30C71A5A1E02}" destId="{B71CE3BE-96A6-4C88-A53C-01A3E081A597}" srcOrd="0" destOrd="0" presId="urn:microsoft.com/office/officeart/2008/layout/RadialCluster"/>
    <dgm:cxn modelId="{758A946B-953E-465A-84B6-BC6872576170}" srcId="{07612DF8-4C7E-4E0C-B301-F24F3A05BCE7}" destId="{181EA979-E2EE-4DB1-BBF6-FF81CB963E00}" srcOrd="3" destOrd="0" parTransId="{E17D2984-A039-48D4-9FD4-C8798DAB484E}" sibTransId="{8D2A6462-85DC-4FF2-A8EF-42AEB9FC511B}"/>
    <dgm:cxn modelId="{8DBF091E-B697-4D14-A987-6691AF823D01}" type="presOf" srcId="{2684D169-CF7A-42EC-B243-ADCC5D2CA3CB}" destId="{C3CBCAC3-0B6E-4501-88C1-4832944D7C00}" srcOrd="0" destOrd="0" presId="urn:microsoft.com/office/officeart/2008/layout/RadialCluster"/>
    <dgm:cxn modelId="{1121A6A8-8732-4B96-9257-3C8FBF579F96}" type="presOf" srcId="{8E8ACFD0-B908-49E8-9325-91461A7A3507}" destId="{A74DF817-A0A3-4CCD-9901-C7E61AD1DFE9}" srcOrd="0" destOrd="0" presId="urn:microsoft.com/office/officeart/2008/layout/RadialCluster"/>
    <dgm:cxn modelId="{F5A68311-DC90-41FD-A2E9-687932D4FC34}" type="presOf" srcId="{5BC0EC48-7EB7-4CBD-A338-41ED546A894D}" destId="{82852A8C-73CE-4A95-9F73-6EA671462EFE}" srcOrd="0" destOrd="0" presId="urn:microsoft.com/office/officeart/2008/layout/RadialCluster"/>
    <dgm:cxn modelId="{710BE755-FFC3-4187-B957-76D87F78B300}" type="presOf" srcId="{07612DF8-4C7E-4E0C-B301-F24F3A05BCE7}" destId="{BCF941BD-4491-4662-ACE2-897A3A1D2CC6}" srcOrd="0" destOrd="0" presId="urn:microsoft.com/office/officeart/2008/layout/RadialCluster"/>
    <dgm:cxn modelId="{6C52300E-B034-4308-8779-4AB8E7922CDF}" type="presOf" srcId="{181EA979-E2EE-4DB1-BBF6-FF81CB963E00}" destId="{CD18AFF0-0BD6-480C-AF0F-255FF8A7BE47}" srcOrd="0" destOrd="0" presId="urn:microsoft.com/office/officeart/2008/layout/RadialCluster"/>
    <dgm:cxn modelId="{77ED6312-C8C7-4D7E-A844-6D28D41CBC0C}" type="presOf" srcId="{266301D1-863C-4366-BE27-D8A04F931DCD}" destId="{9512B214-3D89-4449-B2E9-1303C6B704A4}" srcOrd="0" destOrd="0" presId="urn:microsoft.com/office/officeart/2008/layout/RadialCluster"/>
    <dgm:cxn modelId="{5C656BDF-8253-4645-9FAB-57AE9D91D31F}" srcId="{07612DF8-4C7E-4E0C-B301-F24F3A05BCE7}" destId="{266301D1-863C-4366-BE27-D8A04F931DCD}" srcOrd="1" destOrd="0" parTransId="{A99199DD-692B-4E7E-875A-30C71A5A1E02}" sibTransId="{E9893B02-6951-49AD-B388-49132E9965E3}"/>
    <dgm:cxn modelId="{661D1751-AFD1-4EB5-993A-CAAEA9C6900C}" srcId="{8E8ACFD0-B908-49E8-9325-91461A7A3507}" destId="{E2466E84-2F52-4A01-A443-B57AA4BDEDF9}" srcOrd="2" destOrd="0" parTransId="{719E2F6A-3522-41B6-AE24-8892196FFAA2}" sibTransId="{D5055D2B-54C8-47AE-9B00-9BFC7C216155}"/>
    <dgm:cxn modelId="{8E3E1FC2-6D89-4231-B26E-CA47A0A2C2DC}" srcId="{07612DF8-4C7E-4E0C-B301-F24F3A05BCE7}" destId="{915CF657-88AD-4622-9782-AAC1174728D3}" srcOrd="0" destOrd="0" parTransId="{2684D169-CF7A-42EC-B243-ADCC5D2CA3CB}" sibTransId="{3D19772D-9943-4EA9-9F16-7EF3BF929B05}"/>
    <dgm:cxn modelId="{CC528E08-D21D-40DD-9AC5-904E78151854}" type="presParOf" srcId="{A74DF817-A0A3-4CCD-9901-C7E61AD1DFE9}" destId="{16733335-DDB9-4CF7-A5FD-589B902EE7B5}" srcOrd="0" destOrd="0" presId="urn:microsoft.com/office/officeart/2008/layout/RadialCluster"/>
    <dgm:cxn modelId="{9F989006-029C-464B-81A8-752FAFCDEBDD}" type="presParOf" srcId="{16733335-DDB9-4CF7-A5FD-589B902EE7B5}" destId="{BCF941BD-4491-4662-ACE2-897A3A1D2CC6}" srcOrd="0" destOrd="0" presId="urn:microsoft.com/office/officeart/2008/layout/RadialCluster"/>
    <dgm:cxn modelId="{780C4110-5634-4A23-8216-0FC11E4D5843}" type="presParOf" srcId="{16733335-DDB9-4CF7-A5FD-589B902EE7B5}" destId="{C3CBCAC3-0B6E-4501-88C1-4832944D7C00}" srcOrd="1" destOrd="0" presId="urn:microsoft.com/office/officeart/2008/layout/RadialCluster"/>
    <dgm:cxn modelId="{4D961BF8-A255-457D-B0F2-9E4EEE20E8D2}" type="presParOf" srcId="{16733335-DDB9-4CF7-A5FD-589B902EE7B5}" destId="{B31C7402-03B1-4D42-A756-F502C18D39FF}" srcOrd="2" destOrd="0" presId="urn:microsoft.com/office/officeart/2008/layout/RadialCluster"/>
    <dgm:cxn modelId="{1E18F2BF-E42E-49EC-A82B-D718A6A874B3}" type="presParOf" srcId="{16733335-DDB9-4CF7-A5FD-589B902EE7B5}" destId="{B71CE3BE-96A6-4C88-A53C-01A3E081A597}" srcOrd="3" destOrd="0" presId="urn:microsoft.com/office/officeart/2008/layout/RadialCluster"/>
    <dgm:cxn modelId="{C3E28C7B-6EAC-42E0-B094-92025A618FED}" type="presParOf" srcId="{16733335-DDB9-4CF7-A5FD-589B902EE7B5}" destId="{9512B214-3D89-4449-B2E9-1303C6B704A4}" srcOrd="4" destOrd="0" presId="urn:microsoft.com/office/officeart/2008/layout/RadialCluster"/>
    <dgm:cxn modelId="{D3623994-06E4-4A06-8CFD-E147D86F8145}" type="presParOf" srcId="{16733335-DDB9-4CF7-A5FD-589B902EE7B5}" destId="{82852A8C-73CE-4A95-9F73-6EA671462EFE}" srcOrd="5" destOrd="0" presId="urn:microsoft.com/office/officeart/2008/layout/RadialCluster"/>
    <dgm:cxn modelId="{9973DDED-373A-4858-8F55-B4D8265C5755}" type="presParOf" srcId="{16733335-DDB9-4CF7-A5FD-589B902EE7B5}" destId="{8B12076A-57FE-49BA-B8C0-E6106DF90C19}" srcOrd="6" destOrd="0" presId="urn:microsoft.com/office/officeart/2008/layout/RadialCluster"/>
    <dgm:cxn modelId="{ADBAB13D-75FF-4534-B078-8A946106F9E5}" type="presParOf" srcId="{16733335-DDB9-4CF7-A5FD-589B902EE7B5}" destId="{73A08CE8-E63E-499B-AAF4-26916FF4D218}" srcOrd="7" destOrd="0" presId="urn:microsoft.com/office/officeart/2008/layout/RadialCluster"/>
    <dgm:cxn modelId="{491C731D-D12F-4F9A-B815-F99CC3FF56E2}" type="presParOf" srcId="{16733335-DDB9-4CF7-A5FD-589B902EE7B5}" destId="{CD18AFF0-0BD6-480C-AF0F-255FF8A7BE47}" srcOrd="8"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61BD43-25E4-4EEB-8B37-086C270B6EA4}"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IE"/>
        </a:p>
      </dgm:t>
    </dgm:pt>
    <dgm:pt modelId="{DDF7328A-07AA-46AB-88BF-05EDF1EBEEC9}">
      <dgm:prSet phldrT="[Text]"/>
      <dgm:spPr/>
      <dgm:t>
        <a:bodyPr/>
        <a:lstStyle/>
        <a:p>
          <a:r>
            <a:rPr lang="en-IE" dirty="0"/>
            <a:t>Census </a:t>
          </a:r>
          <a:r>
            <a:rPr lang="en-IE" dirty="0" smtClean="0"/>
            <a:t>dwellings </a:t>
          </a:r>
          <a:r>
            <a:rPr lang="en-IE" dirty="0"/>
            <a:t>data</a:t>
          </a:r>
        </a:p>
      </dgm:t>
    </dgm:pt>
    <dgm:pt modelId="{00A0EC2D-1E98-4191-B809-E1AA8DFBB4D4}" type="parTrans" cxnId="{7CE2C88F-0410-4F23-A33F-53CF68E2D5F5}">
      <dgm:prSet/>
      <dgm:spPr/>
      <dgm:t>
        <a:bodyPr/>
        <a:lstStyle/>
        <a:p>
          <a:endParaRPr lang="en-IE"/>
        </a:p>
      </dgm:t>
    </dgm:pt>
    <dgm:pt modelId="{BE20A834-03F1-4D35-BFBF-2E216FA8218B}" type="sibTrans" cxnId="{7CE2C88F-0410-4F23-A33F-53CF68E2D5F5}">
      <dgm:prSet/>
      <dgm:spPr/>
      <dgm:t>
        <a:bodyPr/>
        <a:lstStyle/>
        <a:p>
          <a:endParaRPr lang="en-IE"/>
        </a:p>
      </dgm:t>
    </dgm:pt>
    <dgm:pt modelId="{FA45ADA6-AB7B-408C-99D8-79C2FF9D8FBF}">
      <dgm:prSet phldrT="[Text]"/>
      <dgm:spPr/>
      <dgm:t>
        <a:bodyPr/>
        <a:lstStyle/>
        <a:p>
          <a:r>
            <a:rPr lang="en-IE"/>
            <a:t>Census Enumerator Record Books</a:t>
          </a:r>
        </a:p>
      </dgm:t>
    </dgm:pt>
    <dgm:pt modelId="{95A92295-73F2-4CA9-9305-FBE31952EDDE}" type="parTrans" cxnId="{98C6DC76-BD13-45A8-8545-D67249AA6120}">
      <dgm:prSet/>
      <dgm:spPr/>
      <dgm:t>
        <a:bodyPr/>
        <a:lstStyle/>
        <a:p>
          <a:endParaRPr lang="en-IE"/>
        </a:p>
      </dgm:t>
    </dgm:pt>
    <dgm:pt modelId="{D9818879-5863-4045-B791-FE3DC06D6B9A}" type="sibTrans" cxnId="{98C6DC76-BD13-45A8-8545-D67249AA6120}">
      <dgm:prSet/>
      <dgm:spPr/>
      <dgm:t>
        <a:bodyPr/>
        <a:lstStyle/>
        <a:p>
          <a:endParaRPr lang="en-IE"/>
        </a:p>
      </dgm:t>
    </dgm:pt>
    <dgm:pt modelId="{0CD7E61E-1C93-4A41-9EE8-0AF390EE7E91}">
      <dgm:prSet phldrT="[Text]" custT="1"/>
      <dgm:spPr/>
      <dgm:t>
        <a:bodyPr/>
        <a:lstStyle/>
        <a:p>
          <a:r>
            <a:rPr lang="en-IE" sz="2400" dirty="0"/>
            <a:t>PRTB</a:t>
          </a:r>
        </a:p>
      </dgm:t>
    </dgm:pt>
    <dgm:pt modelId="{B2350E7D-69FF-49CA-B161-A3B649805986}" type="parTrans" cxnId="{B24FF776-C137-48E8-818F-3671FE77DF70}">
      <dgm:prSet/>
      <dgm:spPr/>
      <dgm:t>
        <a:bodyPr/>
        <a:lstStyle/>
        <a:p>
          <a:endParaRPr lang="en-IE"/>
        </a:p>
      </dgm:t>
    </dgm:pt>
    <dgm:pt modelId="{ACC28E30-01D5-4005-8830-34F651C54E05}" type="sibTrans" cxnId="{B24FF776-C137-48E8-818F-3671FE77DF70}">
      <dgm:prSet/>
      <dgm:spPr/>
      <dgm:t>
        <a:bodyPr/>
        <a:lstStyle/>
        <a:p>
          <a:endParaRPr lang="en-IE"/>
        </a:p>
      </dgm:t>
    </dgm:pt>
    <dgm:pt modelId="{B8EE102C-FB2A-4A0A-B861-1D7166572092}">
      <dgm:prSet phldrT="[Text]" custT="1"/>
      <dgm:spPr/>
      <dgm:t>
        <a:bodyPr/>
        <a:lstStyle/>
        <a:p>
          <a:r>
            <a:rPr lang="en-IE" sz="2400" dirty="0"/>
            <a:t>LPT</a:t>
          </a:r>
        </a:p>
      </dgm:t>
    </dgm:pt>
    <dgm:pt modelId="{F1F6B6FA-D5F2-4658-971E-D30C2C666D75}" type="parTrans" cxnId="{F37D2D5D-E2EE-490A-A34A-78D22DAAEA53}">
      <dgm:prSet/>
      <dgm:spPr/>
      <dgm:t>
        <a:bodyPr/>
        <a:lstStyle/>
        <a:p>
          <a:endParaRPr lang="en-IE"/>
        </a:p>
      </dgm:t>
    </dgm:pt>
    <dgm:pt modelId="{8AF12B57-D581-4007-8F67-4AAABD0E451C}" type="sibTrans" cxnId="{F37D2D5D-E2EE-490A-A34A-78D22DAAEA53}">
      <dgm:prSet/>
      <dgm:spPr/>
      <dgm:t>
        <a:bodyPr/>
        <a:lstStyle/>
        <a:p>
          <a:endParaRPr lang="en-IE"/>
        </a:p>
      </dgm:t>
    </dgm:pt>
    <dgm:pt modelId="{6D8D4AA2-9311-44DD-8C1E-086C52693808}">
      <dgm:prSet phldrT="[Text]" custT="1"/>
      <dgm:spPr/>
      <dgm:t>
        <a:bodyPr/>
        <a:lstStyle/>
        <a:p>
          <a:r>
            <a:rPr lang="en-IE" sz="2800" b="1" dirty="0"/>
            <a:t>Matched housing data source</a:t>
          </a:r>
        </a:p>
      </dgm:t>
    </dgm:pt>
    <dgm:pt modelId="{9525DC88-034E-4890-81D4-EEEC2D984799}" type="sibTrans" cxnId="{9DB640D2-8630-47EB-A7C8-760AAB4C0CE8}">
      <dgm:prSet/>
      <dgm:spPr/>
      <dgm:t>
        <a:bodyPr/>
        <a:lstStyle/>
        <a:p>
          <a:endParaRPr lang="en-IE"/>
        </a:p>
      </dgm:t>
    </dgm:pt>
    <dgm:pt modelId="{FAC194F5-5E54-4081-852D-549114079426}" type="parTrans" cxnId="{9DB640D2-8630-47EB-A7C8-760AAB4C0CE8}">
      <dgm:prSet/>
      <dgm:spPr/>
      <dgm:t>
        <a:bodyPr/>
        <a:lstStyle/>
        <a:p>
          <a:endParaRPr lang="en-IE"/>
        </a:p>
      </dgm:t>
    </dgm:pt>
    <dgm:pt modelId="{DA34F7F6-D688-4CA3-B2A9-576832EB6100}" type="pres">
      <dgm:prSet presAssocID="{B861BD43-25E4-4EEB-8B37-086C270B6EA4}" presName="composite" presStyleCnt="0">
        <dgm:presLayoutVars>
          <dgm:chMax val="1"/>
          <dgm:dir/>
          <dgm:resizeHandles val="exact"/>
        </dgm:presLayoutVars>
      </dgm:prSet>
      <dgm:spPr/>
      <dgm:t>
        <a:bodyPr/>
        <a:lstStyle/>
        <a:p>
          <a:endParaRPr lang="en-IE"/>
        </a:p>
      </dgm:t>
    </dgm:pt>
    <dgm:pt modelId="{F53CEFAB-ED31-42B3-9D6A-9127F5EF72EB}" type="pres">
      <dgm:prSet presAssocID="{B861BD43-25E4-4EEB-8B37-086C270B6EA4}" presName="radial" presStyleCnt="0">
        <dgm:presLayoutVars>
          <dgm:animLvl val="ctr"/>
        </dgm:presLayoutVars>
      </dgm:prSet>
      <dgm:spPr/>
    </dgm:pt>
    <dgm:pt modelId="{BE4384E6-2A1A-4379-96B6-9A4EA45F4F29}" type="pres">
      <dgm:prSet presAssocID="{DDF7328A-07AA-46AB-88BF-05EDF1EBEEC9}" presName="centerShape" presStyleLbl="vennNode1" presStyleIdx="0" presStyleCnt="5"/>
      <dgm:spPr/>
      <dgm:t>
        <a:bodyPr/>
        <a:lstStyle/>
        <a:p>
          <a:endParaRPr lang="en-IE"/>
        </a:p>
      </dgm:t>
    </dgm:pt>
    <dgm:pt modelId="{B9D2BE7B-E969-4542-96EC-36B46854E80C}" type="pres">
      <dgm:prSet presAssocID="{6D8D4AA2-9311-44DD-8C1E-086C52693808}" presName="node" presStyleLbl="vennNode1" presStyleIdx="1" presStyleCnt="5" custScaleX="371254" custScaleY="72859">
        <dgm:presLayoutVars>
          <dgm:bulletEnabled val="1"/>
        </dgm:presLayoutVars>
      </dgm:prSet>
      <dgm:spPr>
        <a:prstGeom prst="rect">
          <a:avLst/>
        </a:prstGeom>
      </dgm:spPr>
      <dgm:t>
        <a:bodyPr/>
        <a:lstStyle/>
        <a:p>
          <a:endParaRPr lang="en-IE"/>
        </a:p>
      </dgm:t>
    </dgm:pt>
    <dgm:pt modelId="{883657E9-2385-453C-AC0E-2ACE5FBF81F3}" type="pres">
      <dgm:prSet presAssocID="{FA45ADA6-AB7B-408C-99D8-79C2FF9D8FBF}" presName="node" presStyleLbl="vennNode1" presStyleIdx="2" presStyleCnt="5">
        <dgm:presLayoutVars>
          <dgm:bulletEnabled val="1"/>
        </dgm:presLayoutVars>
      </dgm:prSet>
      <dgm:spPr/>
      <dgm:t>
        <a:bodyPr/>
        <a:lstStyle/>
        <a:p>
          <a:endParaRPr lang="en-IE"/>
        </a:p>
      </dgm:t>
    </dgm:pt>
    <dgm:pt modelId="{7B9E4366-939D-43A7-9B29-EEBB0C3CE671}" type="pres">
      <dgm:prSet presAssocID="{0CD7E61E-1C93-4A41-9EE8-0AF390EE7E91}" presName="node" presStyleLbl="vennNode1" presStyleIdx="3" presStyleCnt="5">
        <dgm:presLayoutVars>
          <dgm:bulletEnabled val="1"/>
        </dgm:presLayoutVars>
      </dgm:prSet>
      <dgm:spPr/>
      <dgm:t>
        <a:bodyPr/>
        <a:lstStyle/>
        <a:p>
          <a:endParaRPr lang="en-IE"/>
        </a:p>
      </dgm:t>
    </dgm:pt>
    <dgm:pt modelId="{3B76F92B-B438-4E25-98FC-DC9898FD4A29}" type="pres">
      <dgm:prSet presAssocID="{B8EE102C-FB2A-4A0A-B861-1D7166572092}" presName="node" presStyleLbl="vennNode1" presStyleIdx="4" presStyleCnt="5">
        <dgm:presLayoutVars>
          <dgm:bulletEnabled val="1"/>
        </dgm:presLayoutVars>
      </dgm:prSet>
      <dgm:spPr/>
      <dgm:t>
        <a:bodyPr/>
        <a:lstStyle/>
        <a:p>
          <a:endParaRPr lang="en-IE"/>
        </a:p>
      </dgm:t>
    </dgm:pt>
  </dgm:ptLst>
  <dgm:cxnLst>
    <dgm:cxn modelId="{94F316AE-3E2E-412F-B847-18F1485B8144}" type="presOf" srcId="{0CD7E61E-1C93-4A41-9EE8-0AF390EE7E91}" destId="{7B9E4366-939D-43A7-9B29-EEBB0C3CE671}" srcOrd="0" destOrd="0" presId="urn:microsoft.com/office/officeart/2005/8/layout/radial3"/>
    <dgm:cxn modelId="{46B294C5-1270-47E3-9657-20B2F442D635}" type="presOf" srcId="{B8EE102C-FB2A-4A0A-B861-1D7166572092}" destId="{3B76F92B-B438-4E25-98FC-DC9898FD4A29}" srcOrd="0" destOrd="0" presId="urn:microsoft.com/office/officeart/2005/8/layout/radial3"/>
    <dgm:cxn modelId="{B24FF776-C137-48E8-818F-3671FE77DF70}" srcId="{DDF7328A-07AA-46AB-88BF-05EDF1EBEEC9}" destId="{0CD7E61E-1C93-4A41-9EE8-0AF390EE7E91}" srcOrd="2" destOrd="0" parTransId="{B2350E7D-69FF-49CA-B161-A3B649805986}" sibTransId="{ACC28E30-01D5-4005-8830-34F651C54E05}"/>
    <dgm:cxn modelId="{F37D2D5D-E2EE-490A-A34A-78D22DAAEA53}" srcId="{DDF7328A-07AA-46AB-88BF-05EDF1EBEEC9}" destId="{B8EE102C-FB2A-4A0A-B861-1D7166572092}" srcOrd="3" destOrd="0" parTransId="{F1F6B6FA-D5F2-4658-971E-D30C2C666D75}" sibTransId="{8AF12B57-D581-4007-8F67-4AAABD0E451C}"/>
    <dgm:cxn modelId="{5300C3DB-25C3-4EDA-9BF5-21C73E06C824}" type="presOf" srcId="{B861BD43-25E4-4EEB-8B37-086C270B6EA4}" destId="{DA34F7F6-D688-4CA3-B2A9-576832EB6100}" srcOrd="0" destOrd="0" presId="urn:microsoft.com/office/officeart/2005/8/layout/radial3"/>
    <dgm:cxn modelId="{9DB640D2-8630-47EB-A7C8-760AAB4C0CE8}" srcId="{DDF7328A-07AA-46AB-88BF-05EDF1EBEEC9}" destId="{6D8D4AA2-9311-44DD-8C1E-086C52693808}" srcOrd="0" destOrd="0" parTransId="{FAC194F5-5E54-4081-852D-549114079426}" sibTransId="{9525DC88-034E-4890-81D4-EEEC2D984799}"/>
    <dgm:cxn modelId="{98C6DC76-BD13-45A8-8545-D67249AA6120}" srcId="{DDF7328A-07AA-46AB-88BF-05EDF1EBEEC9}" destId="{FA45ADA6-AB7B-408C-99D8-79C2FF9D8FBF}" srcOrd="1" destOrd="0" parTransId="{95A92295-73F2-4CA9-9305-FBE31952EDDE}" sibTransId="{D9818879-5863-4045-B791-FE3DC06D6B9A}"/>
    <dgm:cxn modelId="{53068A5C-0E06-435D-9F37-968B61AB38A0}" type="presOf" srcId="{6D8D4AA2-9311-44DD-8C1E-086C52693808}" destId="{B9D2BE7B-E969-4542-96EC-36B46854E80C}" srcOrd="0" destOrd="0" presId="urn:microsoft.com/office/officeart/2005/8/layout/radial3"/>
    <dgm:cxn modelId="{8862058D-894D-4AE5-87A8-4F6597374ABE}" type="presOf" srcId="{FA45ADA6-AB7B-408C-99D8-79C2FF9D8FBF}" destId="{883657E9-2385-453C-AC0E-2ACE5FBF81F3}" srcOrd="0" destOrd="0" presId="urn:microsoft.com/office/officeart/2005/8/layout/radial3"/>
    <dgm:cxn modelId="{D42688B2-2674-4634-85EC-165F4A7D088A}" type="presOf" srcId="{DDF7328A-07AA-46AB-88BF-05EDF1EBEEC9}" destId="{BE4384E6-2A1A-4379-96B6-9A4EA45F4F29}" srcOrd="0" destOrd="0" presId="urn:microsoft.com/office/officeart/2005/8/layout/radial3"/>
    <dgm:cxn modelId="{7CE2C88F-0410-4F23-A33F-53CF68E2D5F5}" srcId="{B861BD43-25E4-4EEB-8B37-086C270B6EA4}" destId="{DDF7328A-07AA-46AB-88BF-05EDF1EBEEC9}" srcOrd="0" destOrd="0" parTransId="{00A0EC2D-1E98-4191-B809-E1AA8DFBB4D4}" sibTransId="{BE20A834-03F1-4D35-BFBF-2E216FA8218B}"/>
    <dgm:cxn modelId="{0BA62F84-DAB5-46F5-A4A2-68942A1F1675}" type="presParOf" srcId="{DA34F7F6-D688-4CA3-B2A9-576832EB6100}" destId="{F53CEFAB-ED31-42B3-9D6A-9127F5EF72EB}" srcOrd="0" destOrd="0" presId="urn:microsoft.com/office/officeart/2005/8/layout/radial3"/>
    <dgm:cxn modelId="{39D137EB-F6C6-47A6-B3DF-F5CEA071594A}" type="presParOf" srcId="{F53CEFAB-ED31-42B3-9D6A-9127F5EF72EB}" destId="{BE4384E6-2A1A-4379-96B6-9A4EA45F4F29}" srcOrd="0" destOrd="0" presId="urn:microsoft.com/office/officeart/2005/8/layout/radial3"/>
    <dgm:cxn modelId="{2676A4A2-70C1-4AED-A8CD-EB015A1F5493}" type="presParOf" srcId="{F53CEFAB-ED31-42B3-9D6A-9127F5EF72EB}" destId="{B9D2BE7B-E969-4542-96EC-36B46854E80C}" srcOrd="1" destOrd="0" presId="urn:microsoft.com/office/officeart/2005/8/layout/radial3"/>
    <dgm:cxn modelId="{3DB74E25-6FFD-48DB-87A2-DC2BBCDABE70}" type="presParOf" srcId="{F53CEFAB-ED31-42B3-9D6A-9127F5EF72EB}" destId="{883657E9-2385-453C-AC0E-2ACE5FBF81F3}" srcOrd="2" destOrd="0" presId="urn:microsoft.com/office/officeart/2005/8/layout/radial3"/>
    <dgm:cxn modelId="{4AC76509-8179-4F92-9A0F-02682CAABC48}" type="presParOf" srcId="{F53CEFAB-ED31-42B3-9D6A-9127F5EF72EB}" destId="{7B9E4366-939D-43A7-9B29-EEBB0C3CE671}" srcOrd="3" destOrd="0" presId="urn:microsoft.com/office/officeart/2005/8/layout/radial3"/>
    <dgm:cxn modelId="{DAE5804F-EDA9-4D82-82E9-A63B704E9D3B}" type="presParOf" srcId="{F53CEFAB-ED31-42B3-9D6A-9127F5EF72EB}" destId="{3B76F92B-B438-4E25-98FC-DC9898FD4A29}"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B85B287-6132-470B-9A62-894EDFCCDCE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E"/>
        </a:p>
      </dgm:t>
    </dgm:pt>
    <dgm:pt modelId="{92D3C74C-A8A7-4061-A5FC-0F41B4718F98}">
      <dgm:prSet phldrT="[Text]" custT="1"/>
      <dgm:spPr/>
      <dgm:t>
        <a:bodyPr/>
        <a:lstStyle/>
        <a:p>
          <a:r>
            <a:rPr lang="en-IE" sz="800" dirty="0" smtClean="0"/>
            <a:t>ADG system co-ordination</a:t>
          </a:r>
        </a:p>
        <a:p>
          <a:endParaRPr lang="en-IE" sz="800" dirty="0"/>
        </a:p>
      </dgm:t>
    </dgm:pt>
    <dgm:pt modelId="{C9AEBE51-B545-451E-A586-3C471CE58E6D}" type="parTrans" cxnId="{F71804C8-992D-46D7-A579-EEDDBC8A7BEB}">
      <dgm:prSet/>
      <dgm:spPr/>
      <dgm:t>
        <a:bodyPr/>
        <a:lstStyle/>
        <a:p>
          <a:endParaRPr lang="en-IE" sz="800"/>
        </a:p>
      </dgm:t>
    </dgm:pt>
    <dgm:pt modelId="{CF8B674F-16CB-4C70-A2D4-0522F82AAF9A}" type="sibTrans" cxnId="{F71804C8-992D-46D7-A579-EEDDBC8A7BEB}">
      <dgm:prSet/>
      <dgm:spPr/>
      <dgm:t>
        <a:bodyPr/>
        <a:lstStyle/>
        <a:p>
          <a:endParaRPr lang="en-IE" sz="800"/>
        </a:p>
      </dgm:t>
    </dgm:pt>
    <dgm:pt modelId="{AEB279E2-F02A-4A18-B63F-C389D34DBE0A}" type="asst">
      <dgm:prSet phldrT="[Text]" custT="1"/>
      <dgm:spPr/>
      <dgm:t>
        <a:bodyPr/>
        <a:lstStyle/>
        <a:p>
          <a:r>
            <a:rPr lang="en-IE" sz="800" dirty="0" smtClean="0"/>
            <a:t>ADG CIO</a:t>
          </a:r>
        </a:p>
        <a:p>
          <a:r>
            <a:rPr lang="en-IE" sz="800" dirty="0" smtClean="0"/>
            <a:t>(ADG methods 2017)</a:t>
          </a:r>
          <a:endParaRPr lang="en-IE" sz="800" dirty="0"/>
        </a:p>
      </dgm:t>
    </dgm:pt>
    <dgm:pt modelId="{1F3A454A-7DF3-4BCB-BAA6-34941EB06398}" type="parTrans" cxnId="{BAAB6757-D8A7-468C-AAE9-ACBB5D745131}">
      <dgm:prSet/>
      <dgm:spPr/>
      <dgm:t>
        <a:bodyPr/>
        <a:lstStyle/>
        <a:p>
          <a:endParaRPr lang="en-IE" sz="800"/>
        </a:p>
      </dgm:t>
    </dgm:pt>
    <dgm:pt modelId="{CA7995D8-AB76-4C87-8C34-9EF62C262928}" type="sibTrans" cxnId="{BAAB6757-D8A7-468C-AAE9-ACBB5D745131}">
      <dgm:prSet/>
      <dgm:spPr/>
      <dgm:t>
        <a:bodyPr/>
        <a:lstStyle/>
        <a:p>
          <a:endParaRPr lang="en-IE" sz="800"/>
        </a:p>
      </dgm:t>
    </dgm:pt>
    <dgm:pt modelId="{B7A82E06-9049-4C3D-910C-4E37A8CE71D5}">
      <dgm:prSet phldrT="[Text]" custT="1"/>
      <dgm:spPr/>
      <dgm:t>
        <a:bodyPr/>
        <a:lstStyle/>
        <a:p>
          <a:r>
            <a:rPr lang="en-IE" sz="800" dirty="0" smtClean="0"/>
            <a:t>Senior Statistician</a:t>
          </a:r>
        </a:p>
        <a:p>
          <a:r>
            <a:rPr lang="en-IE" sz="800" dirty="0" smtClean="0"/>
            <a:t>NDI/household analysis</a:t>
          </a:r>
          <a:endParaRPr lang="en-IE" sz="800" dirty="0"/>
        </a:p>
      </dgm:t>
    </dgm:pt>
    <dgm:pt modelId="{BBF02F24-AB94-49E0-A5E9-115271F9EDF3}" type="parTrans" cxnId="{97B96EA2-1845-45FD-B07A-25129AEE481C}">
      <dgm:prSet/>
      <dgm:spPr/>
      <dgm:t>
        <a:bodyPr/>
        <a:lstStyle/>
        <a:p>
          <a:endParaRPr lang="en-IE" sz="800"/>
        </a:p>
      </dgm:t>
    </dgm:pt>
    <dgm:pt modelId="{EFC818C8-95CB-46FF-B048-037E101E4CD5}" type="sibTrans" cxnId="{97B96EA2-1845-45FD-B07A-25129AEE481C}">
      <dgm:prSet/>
      <dgm:spPr/>
      <dgm:t>
        <a:bodyPr/>
        <a:lstStyle/>
        <a:p>
          <a:endParaRPr lang="en-IE" sz="800"/>
        </a:p>
      </dgm:t>
    </dgm:pt>
    <dgm:pt modelId="{2AE9B6C9-E6D8-44BC-841B-1C523DD36F64}">
      <dgm:prSet phldrT="[Text]" custT="1"/>
      <dgm:spPr/>
      <dgm:t>
        <a:bodyPr/>
        <a:lstStyle/>
        <a:p>
          <a:r>
            <a:rPr lang="en-IE" sz="800" dirty="0" smtClean="0"/>
            <a:t>Senior Statistician</a:t>
          </a:r>
        </a:p>
        <a:p>
          <a:r>
            <a:rPr lang="en-IE" sz="800" dirty="0" smtClean="0"/>
            <a:t>ISS co-ordination/sector analysis</a:t>
          </a:r>
          <a:endParaRPr lang="en-IE" sz="800" dirty="0"/>
        </a:p>
      </dgm:t>
    </dgm:pt>
    <dgm:pt modelId="{927EF156-0864-4812-B2DC-B2EB026D7C82}" type="parTrans" cxnId="{A0B0C56A-099A-4331-BA73-765D122FC966}">
      <dgm:prSet/>
      <dgm:spPr/>
      <dgm:t>
        <a:bodyPr/>
        <a:lstStyle/>
        <a:p>
          <a:endParaRPr lang="en-IE" sz="800"/>
        </a:p>
      </dgm:t>
    </dgm:pt>
    <dgm:pt modelId="{887A21C8-1D08-4AEF-8745-F9BD8522D01F}" type="sibTrans" cxnId="{A0B0C56A-099A-4331-BA73-765D122FC966}">
      <dgm:prSet/>
      <dgm:spPr/>
      <dgm:t>
        <a:bodyPr/>
        <a:lstStyle/>
        <a:p>
          <a:endParaRPr lang="en-IE" sz="800"/>
        </a:p>
      </dgm:t>
    </dgm:pt>
    <dgm:pt modelId="{15FC9004-756E-45DF-9A53-CE6B0F0A1FEA}">
      <dgm:prSet phldrT="[Text]" custT="1"/>
      <dgm:spPr/>
      <dgm:t>
        <a:bodyPr/>
        <a:lstStyle/>
        <a:p>
          <a:r>
            <a:rPr lang="en-IE" sz="800" dirty="0" smtClean="0"/>
            <a:t>Senior Statistician statistical audit</a:t>
          </a:r>
          <a:endParaRPr lang="en-IE" sz="800" dirty="0"/>
        </a:p>
      </dgm:t>
    </dgm:pt>
    <dgm:pt modelId="{2F368031-36C2-4ED2-9715-AB07061627D4}" type="parTrans" cxnId="{6C3B59D1-C3C3-4593-9A84-7FB5FA921051}">
      <dgm:prSet/>
      <dgm:spPr/>
      <dgm:t>
        <a:bodyPr/>
        <a:lstStyle/>
        <a:p>
          <a:endParaRPr lang="en-IE" sz="800"/>
        </a:p>
      </dgm:t>
    </dgm:pt>
    <dgm:pt modelId="{B03153AE-75CA-4F5D-9250-5DDBCA001BC8}" type="sibTrans" cxnId="{6C3B59D1-C3C3-4593-9A84-7FB5FA921051}">
      <dgm:prSet/>
      <dgm:spPr/>
      <dgm:t>
        <a:bodyPr/>
        <a:lstStyle/>
        <a:p>
          <a:endParaRPr lang="en-IE" sz="800"/>
        </a:p>
      </dgm:t>
    </dgm:pt>
    <dgm:pt modelId="{6E612268-97B6-48DA-AFCC-F30420D537F0}">
      <dgm:prSet custT="1"/>
      <dgm:spPr/>
      <dgm:t>
        <a:bodyPr/>
        <a:lstStyle/>
        <a:p>
          <a:r>
            <a:rPr lang="en-IE" sz="800" dirty="0" smtClean="0"/>
            <a:t>ISS statistician teams</a:t>
          </a:r>
          <a:endParaRPr lang="en-IE" sz="800" dirty="0"/>
        </a:p>
      </dgm:t>
    </dgm:pt>
    <dgm:pt modelId="{C969C2D9-1B7E-41DB-ACCE-19B08E3178F5}" type="parTrans" cxnId="{1455E55E-027D-4352-B7BF-9B5FEEDFE536}">
      <dgm:prSet/>
      <dgm:spPr>
        <a:ln>
          <a:prstDash val="sysDot"/>
        </a:ln>
      </dgm:spPr>
      <dgm:t>
        <a:bodyPr/>
        <a:lstStyle/>
        <a:p>
          <a:endParaRPr lang="en-IE" sz="800"/>
        </a:p>
      </dgm:t>
    </dgm:pt>
    <dgm:pt modelId="{C4CFFE61-D888-44EA-B0AC-CF96395EC519}" type="sibTrans" cxnId="{1455E55E-027D-4352-B7BF-9B5FEEDFE536}">
      <dgm:prSet/>
      <dgm:spPr/>
      <dgm:t>
        <a:bodyPr/>
        <a:lstStyle/>
        <a:p>
          <a:endParaRPr lang="en-IE" sz="800"/>
        </a:p>
      </dgm:t>
    </dgm:pt>
    <dgm:pt modelId="{63F91BAD-92B1-42FA-82CD-F4DBCE95F72B}">
      <dgm:prSet custT="1"/>
      <dgm:spPr/>
      <dgm:t>
        <a:bodyPr/>
        <a:lstStyle/>
        <a:p>
          <a:r>
            <a:rPr lang="en-IE" sz="800" dirty="0" smtClean="0"/>
            <a:t>Statistician/AP NDI portfolio manager</a:t>
          </a:r>
          <a:endParaRPr lang="en-IE" sz="800" dirty="0"/>
        </a:p>
      </dgm:t>
    </dgm:pt>
    <dgm:pt modelId="{D3C68FDD-90F3-4705-B611-6058D546E338}" type="parTrans" cxnId="{9CE3D8B5-829C-41A2-A22F-BF770068877A}">
      <dgm:prSet/>
      <dgm:spPr/>
      <dgm:t>
        <a:bodyPr/>
        <a:lstStyle/>
        <a:p>
          <a:endParaRPr lang="en-IE" sz="800"/>
        </a:p>
      </dgm:t>
    </dgm:pt>
    <dgm:pt modelId="{01E031DC-70F9-45D1-AB1C-613503D9FF3E}" type="sibTrans" cxnId="{9CE3D8B5-829C-41A2-A22F-BF770068877A}">
      <dgm:prSet/>
      <dgm:spPr/>
      <dgm:t>
        <a:bodyPr/>
        <a:lstStyle/>
        <a:p>
          <a:endParaRPr lang="en-IE" sz="800"/>
        </a:p>
      </dgm:t>
    </dgm:pt>
    <dgm:pt modelId="{6C53F675-18CE-44D2-82E5-1411FBA16F72}">
      <dgm:prSet custT="1"/>
      <dgm:spPr/>
      <dgm:t>
        <a:bodyPr/>
        <a:lstStyle/>
        <a:p>
          <a:r>
            <a:rPr lang="en-IE" sz="800" dirty="0" smtClean="0"/>
            <a:t>Statistician/AP  ISS HR manager</a:t>
          </a:r>
          <a:endParaRPr lang="en-IE" sz="800" dirty="0"/>
        </a:p>
      </dgm:t>
    </dgm:pt>
    <dgm:pt modelId="{7FB45CB6-63BA-4981-B09D-DAB97DEC62B5}" type="parTrans" cxnId="{C632724E-93F4-40D1-89AE-B6BAAE59BF4C}">
      <dgm:prSet/>
      <dgm:spPr/>
      <dgm:t>
        <a:bodyPr/>
        <a:lstStyle/>
        <a:p>
          <a:endParaRPr lang="en-IE" sz="800"/>
        </a:p>
      </dgm:t>
    </dgm:pt>
    <dgm:pt modelId="{6B2B5543-7D14-4C7F-A6DB-2717BA8CEBD9}" type="sibTrans" cxnId="{C632724E-93F4-40D1-89AE-B6BAAE59BF4C}">
      <dgm:prSet/>
      <dgm:spPr/>
      <dgm:t>
        <a:bodyPr/>
        <a:lstStyle/>
        <a:p>
          <a:endParaRPr lang="en-IE" sz="800"/>
        </a:p>
      </dgm:t>
    </dgm:pt>
    <dgm:pt modelId="{BAC96A72-3423-4586-A4AA-CE2E3B3FC4C3}">
      <dgm:prSet custT="1"/>
      <dgm:spPr/>
      <dgm:t>
        <a:bodyPr/>
        <a:lstStyle/>
        <a:p>
          <a:r>
            <a:rPr lang="en-IE" sz="800" dirty="0" smtClean="0"/>
            <a:t>Statistician working age analysis</a:t>
          </a:r>
          <a:endParaRPr lang="en-IE" sz="800" dirty="0"/>
        </a:p>
      </dgm:t>
    </dgm:pt>
    <dgm:pt modelId="{A9FB7D3C-D45E-42FE-9CB8-B2FFC46549B2}" type="parTrans" cxnId="{751D15C1-8A68-45B7-8532-DA9A859F5725}">
      <dgm:prSet/>
      <dgm:spPr/>
      <dgm:t>
        <a:bodyPr/>
        <a:lstStyle/>
        <a:p>
          <a:endParaRPr lang="en-IE" sz="800"/>
        </a:p>
      </dgm:t>
    </dgm:pt>
    <dgm:pt modelId="{33C72DD9-3C5D-4239-8986-D22148DB5276}" type="sibTrans" cxnId="{751D15C1-8A68-45B7-8532-DA9A859F5725}">
      <dgm:prSet/>
      <dgm:spPr/>
      <dgm:t>
        <a:bodyPr/>
        <a:lstStyle/>
        <a:p>
          <a:endParaRPr lang="en-IE" sz="800"/>
        </a:p>
      </dgm:t>
    </dgm:pt>
    <dgm:pt modelId="{28A180AA-82F3-4974-96B6-B12F991EE0DF}">
      <dgm:prSet custT="1"/>
      <dgm:spPr/>
      <dgm:t>
        <a:bodyPr/>
        <a:lstStyle/>
        <a:p>
          <a:r>
            <a:rPr lang="en-IE" sz="800" dirty="0" smtClean="0"/>
            <a:t>Statistician children and youth analysis</a:t>
          </a:r>
          <a:endParaRPr lang="en-IE" sz="800" dirty="0"/>
        </a:p>
      </dgm:t>
    </dgm:pt>
    <dgm:pt modelId="{95591C97-1092-4CB0-97F0-66DFF28641FD}" type="parTrans" cxnId="{614C1526-71C4-4910-AD67-B84A58D28E3B}">
      <dgm:prSet/>
      <dgm:spPr/>
      <dgm:t>
        <a:bodyPr/>
        <a:lstStyle/>
        <a:p>
          <a:endParaRPr lang="en-IE" sz="800"/>
        </a:p>
      </dgm:t>
    </dgm:pt>
    <dgm:pt modelId="{75990B62-89B5-4B7F-B920-1CC8AC5836A0}" type="sibTrans" cxnId="{614C1526-71C4-4910-AD67-B84A58D28E3B}">
      <dgm:prSet/>
      <dgm:spPr/>
      <dgm:t>
        <a:bodyPr/>
        <a:lstStyle/>
        <a:p>
          <a:endParaRPr lang="en-IE" sz="800"/>
        </a:p>
      </dgm:t>
    </dgm:pt>
    <dgm:pt modelId="{C075D25B-0044-4126-8654-8314B4039996}">
      <dgm:prSet custT="1"/>
      <dgm:spPr/>
      <dgm:t>
        <a:bodyPr/>
        <a:lstStyle/>
        <a:p>
          <a:r>
            <a:rPr lang="en-IE" sz="800" dirty="0" smtClean="0"/>
            <a:t>Statistician pensions analysis</a:t>
          </a:r>
          <a:endParaRPr lang="en-IE" sz="800" dirty="0"/>
        </a:p>
      </dgm:t>
    </dgm:pt>
    <dgm:pt modelId="{4E3AA2E7-0193-4D89-9B0F-0541544B0D94}" type="parTrans" cxnId="{379A21C7-B389-44BE-9A58-9480B9A6E5F2}">
      <dgm:prSet/>
      <dgm:spPr/>
      <dgm:t>
        <a:bodyPr/>
        <a:lstStyle/>
        <a:p>
          <a:endParaRPr lang="en-IE" sz="800"/>
        </a:p>
      </dgm:t>
    </dgm:pt>
    <dgm:pt modelId="{2E3E6DCB-782A-44CF-AB19-7D64820D15C2}" type="sibTrans" cxnId="{379A21C7-B389-44BE-9A58-9480B9A6E5F2}">
      <dgm:prSet/>
      <dgm:spPr/>
      <dgm:t>
        <a:bodyPr/>
        <a:lstStyle/>
        <a:p>
          <a:endParaRPr lang="en-IE" sz="800"/>
        </a:p>
      </dgm:t>
    </dgm:pt>
    <dgm:pt modelId="{CFD09EAE-06BE-4A00-BD46-DE35CB38D59A}">
      <dgm:prSet custT="1"/>
      <dgm:spPr/>
      <dgm:t>
        <a:bodyPr/>
        <a:lstStyle/>
        <a:p>
          <a:r>
            <a:rPr lang="en-IE" sz="800" dirty="0" smtClean="0"/>
            <a:t>Statistician housing analysis</a:t>
          </a:r>
          <a:endParaRPr lang="en-IE" sz="800" dirty="0"/>
        </a:p>
      </dgm:t>
    </dgm:pt>
    <dgm:pt modelId="{6D82ABBE-63F6-4971-9C00-A420D37E1367}" type="parTrans" cxnId="{BADB28B8-A0FB-40C0-8CDD-F778E1F15F08}">
      <dgm:prSet/>
      <dgm:spPr/>
      <dgm:t>
        <a:bodyPr/>
        <a:lstStyle/>
        <a:p>
          <a:endParaRPr lang="en-IE" sz="800"/>
        </a:p>
      </dgm:t>
    </dgm:pt>
    <dgm:pt modelId="{CF681DC2-268F-408C-A95A-0EFC980BB71F}" type="sibTrans" cxnId="{BADB28B8-A0FB-40C0-8CDD-F778E1F15F08}">
      <dgm:prSet/>
      <dgm:spPr/>
      <dgm:t>
        <a:bodyPr/>
        <a:lstStyle/>
        <a:p>
          <a:endParaRPr lang="en-IE" sz="800"/>
        </a:p>
      </dgm:t>
    </dgm:pt>
    <dgm:pt modelId="{146B0AE4-C78C-4430-9F33-2B93DC310931}">
      <dgm:prSet custT="1"/>
      <dgm:spPr/>
      <dgm:t>
        <a:bodyPr/>
        <a:lstStyle/>
        <a:p>
          <a:r>
            <a:rPr lang="en-IE" sz="800" dirty="0" smtClean="0"/>
            <a:t>Resources to be confirmed after pilot</a:t>
          </a:r>
          <a:endParaRPr lang="en-IE" sz="800" dirty="0"/>
        </a:p>
      </dgm:t>
    </dgm:pt>
    <dgm:pt modelId="{896DD05F-39FA-4E54-99E3-6271F8AF19D2}" type="parTrans" cxnId="{8B676284-2DE1-4B1C-A87E-3BC6EBF1D3F9}">
      <dgm:prSet/>
      <dgm:spPr/>
      <dgm:t>
        <a:bodyPr/>
        <a:lstStyle/>
        <a:p>
          <a:endParaRPr lang="en-IE" sz="800"/>
        </a:p>
      </dgm:t>
    </dgm:pt>
    <dgm:pt modelId="{78C084DD-6802-43E4-A66B-7E5C4968469B}" type="sibTrans" cxnId="{8B676284-2DE1-4B1C-A87E-3BC6EBF1D3F9}">
      <dgm:prSet/>
      <dgm:spPr/>
      <dgm:t>
        <a:bodyPr/>
        <a:lstStyle/>
        <a:p>
          <a:endParaRPr lang="en-IE" sz="800"/>
        </a:p>
      </dgm:t>
    </dgm:pt>
    <dgm:pt modelId="{5239D8EE-6A7B-4E83-B1BA-5C591764B623}" type="pres">
      <dgm:prSet presAssocID="{BB85B287-6132-470B-9A62-894EDFCCDCE6}" presName="hierChild1" presStyleCnt="0">
        <dgm:presLayoutVars>
          <dgm:orgChart val="1"/>
          <dgm:chPref val="1"/>
          <dgm:dir/>
          <dgm:animOne val="branch"/>
          <dgm:animLvl val="lvl"/>
          <dgm:resizeHandles/>
        </dgm:presLayoutVars>
      </dgm:prSet>
      <dgm:spPr/>
      <dgm:t>
        <a:bodyPr/>
        <a:lstStyle/>
        <a:p>
          <a:endParaRPr lang="en-IE"/>
        </a:p>
      </dgm:t>
    </dgm:pt>
    <dgm:pt modelId="{D5D28EA0-EAF3-4B47-8DD9-928CB17E96E4}" type="pres">
      <dgm:prSet presAssocID="{92D3C74C-A8A7-4061-A5FC-0F41B4718F98}" presName="hierRoot1" presStyleCnt="0">
        <dgm:presLayoutVars>
          <dgm:hierBranch val="init"/>
        </dgm:presLayoutVars>
      </dgm:prSet>
      <dgm:spPr/>
    </dgm:pt>
    <dgm:pt modelId="{DDA49325-820A-45F7-9E49-55EAF1D49071}" type="pres">
      <dgm:prSet presAssocID="{92D3C74C-A8A7-4061-A5FC-0F41B4718F98}" presName="rootComposite1" presStyleCnt="0"/>
      <dgm:spPr/>
    </dgm:pt>
    <dgm:pt modelId="{113071DA-1D36-4A6A-8375-39D952D3CA7C}" type="pres">
      <dgm:prSet presAssocID="{92D3C74C-A8A7-4061-A5FC-0F41B4718F98}" presName="rootText1" presStyleLbl="node0" presStyleIdx="0" presStyleCnt="1">
        <dgm:presLayoutVars>
          <dgm:chPref val="3"/>
        </dgm:presLayoutVars>
      </dgm:prSet>
      <dgm:spPr/>
      <dgm:t>
        <a:bodyPr/>
        <a:lstStyle/>
        <a:p>
          <a:endParaRPr lang="en-IE"/>
        </a:p>
      </dgm:t>
    </dgm:pt>
    <dgm:pt modelId="{FD29CC12-6EA3-45DF-80C4-2148C9E4DA9F}" type="pres">
      <dgm:prSet presAssocID="{92D3C74C-A8A7-4061-A5FC-0F41B4718F98}" presName="rootConnector1" presStyleLbl="node1" presStyleIdx="0" presStyleCnt="0"/>
      <dgm:spPr/>
      <dgm:t>
        <a:bodyPr/>
        <a:lstStyle/>
        <a:p>
          <a:endParaRPr lang="en-IE"/>
        </a:p>
      </dgm:t>
    </dgm:pt>
    <dgm:pt modelId="{C9824D08-B9E2-4D24-B089-E761727164E9}" type="pres">
      <dgm:prSet presAssocID="{92D3C74C-A8A7-4061-A5FC-0F41B4718F98}" presName="hierChild2" presStyleCnt="0"/>
      <dgm:spPr/>
    </dgm:pt>
    <dgm:pt modelId="{9000834B-B821-4D0B-966F-C3009839B0BB}" type="pres">
      <dgm:prSet presAssocID="{BBF02F24-AB94-49E0-A5E9-115271F9EDF3}" presName="Name37" presStyleLbl="parChTrans1D2" presStyleIdx="0" presStyleCnt="5"/>
      <dgm:spPr/>
      <dgm:t>
        <a:bodyPr/>
        <a:lstStyle/>
        <a:p>
          <a:endParaRPr lang="en-IE"/>
        </a:p>
      </dgm:t>
    </dgm:pt>
    <dgm:pt modelId="{A122A5E4-943D-496E-A214-1310AC1CAB9E}" type="pres">
      <dgm:prSet presAssocID="{B7A82E06-9049-4C3D-910C-4E37A8CE71D5}" presName="hierRoot2" presStyleCnt="0">
        <dgm:presLayoutVars>
          <dgm:hierBranch val="init"/>
        </dgm:presLayoutVars>
      </dgm:prSet>
      <dgm:spPr/>
    </dgm:pt>
    <dgm:pt modelId="{0E791521-F8E0-4731-B614-4E5BB736681C}" type="pres">
      <dgm:prSet presAssocID="{B7A82E06-9049-4C3D-910C-4E37A8CE71D5}" presName="rootComposite" presStyleCnt="0"/>
      <dgm:spPr/>
    </dgm:pt>
    <dgm:pt modelId="{C50D65C5-1C27-4123-9124-34BB6C7F46CF}" type="pres">
      <dgm:prSet presAssocID="{B7A82E06-9049-4C3D-910C-4E37A8CE71D5}" presName="rootText" presStyleLbl="node2" presStyleIdx="0" presStyleCnt="4">
        <dgm:presLayoutVars>
          <dgm:chPref val="3"/>
        </dgm:presLayoutVars>
      </dgm:prSet>
      <dgm:spPr/>
      <dgm:t>
        <a:bodyPr/>
        <a:lstStyle/>
        <a:p>
          <a:endParaRPr lang="en-IE"/>
        </a:p>
      </dgm:t>
    </dgm:pt>
    <dgm:pt modelId="{BE71BE98-247C-4955-A7DD-64E7427C688D}" type="pres">
      <dgm:prSet presAssocID="{B7A82E06-9049-4C3D-910C-4E37A8CE71D5}" presName="rootConnector" presStyleLbl="node2" presStyleIdx="0" presStyleCnt="4"/>
      <dgm:spPr/>
      <dgm:t>
        <a:bodyPr/>
        <a:lstStyle/>
        <a:p>
          <a:endParaRPr lang="en-IE"/>
        </a:p>
      </dgm:t>
    </dgm:pt>
    <dgm:pt modelId="{9CDF5193-7FF2-4F85-A9DB-527C62D0E173}" type="pres">
      <dgm:prSet presAssocID="{B7A82E06-9049-4C3D-910C-4E37A8CE71D5}" presName="hierChild4" presStyleCnt="0"/>
      <dgm:spPr/>
    </dgm:pt>
    <dgm:pt modelId="{A6E5CA21-660E-4B45-BD88-EF57EA9A59EC}" type="pres">
      <dgm:prSet presAssocID="{D3C68FDD-90F3-4705-B611-6058D546E338}" presName="Name37" presStyleLbl="parChTrans1D3" presStyleIdx="0" presStyleCnt="7"/>
      <dgm:spPr/>
      <dgm:t>
        <a:bodyPr/>
        <a:lstStyle/>
        <a:p>
          <a:endParaRPr lang="en-IE"/>
        </a:p>
      </dgm:t>
    </dgm:pt>
    <dgm:pt modelId="{7267045A-4A75-4161-8614-DFDFF5862852}" type="pres">
      <dgm:prSet presAssocID="{63F91BAD-92B1-42FA-82CD-F4DBCE95F72B}" presName="hierRoot2" presStyleCnt="0">
        <dgm:presLayoutVars>
          <dgm:hierBranch val="init"/>
        </dgm:presLayoutVars>
      </dgm:prSet>
      <dgm:spPr/>
    </dgm:pt>
    <dgm:pt modelId="{3140DE13-49A1-4846-8CDB-9FCF11F3F8A5}" type="pres">
      <dgm:prSet presAssocID="{63F91BAD-92B1-42FA-82CD-F4DBCE95F72B}" presName="rootComposite" presStyleCnt="0"/>
      <dgm:spPr/>
    </dgm:pt>
    <dgm:pt modelId="{BC91454C-C382-4A6E-92AE-F5B2ACF3B006}" type="pres">
      <dgm:prSet presAssocID="{63F91BAD-92B1-42FA-82CD-F4DBCE95F72B}" presName="rootText" presStyleLbl="node3" presStyleIdx="0" presStyleCnt="7">
        <dgm:presLayoutVars>
          <dgm:chPref val="3"/>
        </dgm:presLayoutVars>
      </dgm:prSet>
      <dgm:spPr/>
      <dgm:t>
        <a:bodyPr/>
        <a:lstStyle/>
        <a:p>
          <a:endParaRPr lang="en-IE"/>
        </a:p>
      </dgm:t>
    </dgm:pt>
    <dgm:pt modelId="{C72B7503-CD01-4392-B87E-0605F857D4D8}" type="pres">
      <dgm:prSet presAssocID="{63F91BAD-92B1-42FA-82CD-F4DBCE95F72B}" presName="rootConnector" presStyleLbl="node3" presStyleIdx="0" presStyleCnt="7"/>
      <dgm:spPr/>
      <dgm:t>
        <a:bodyPr/>
        <a:lstStyle/>
        <a:p>
          <a:endParaRPr lang="en-IE"/>
        </a:p>
      </dgm:t>
    </dgm:pt>
    <dgm:pt modelId="{355993CD-6B0B-4685-A1B3-27D27E132559}" type="pres">
      <dgm:prSet presAssocID="{63F91BAD-92B1-42FA-82CD-F4DBCE95F72B}" presName="hierChild4" presStyleCnt="0"/>
      <dgm:spPr/>
    </dgm:pt>
    <dgm:pt modelId="{068FEA59-1220-4B39-9DE3-3B7629B05887}" type="pres">
      <dgm:prSet presAssocID="{63F91BAD-92B1-42FA-82CD-F4DBCE95F72B}" presName="hierChild5" presStyleCnt="0"/>
      <dgm:spPr/>
    </dgm:pt>
    <dgm:pt modelId="{D47ECB23-8E92-407D-8F83-3D210A28D781}" type="pres">
      <dgm:prSet presAssocID="{A9FB7D3C-D45E-42FE-9CB8-B2FFC46549B2}" presName="Name37" presStyleLbl="parChTrans1D3" presStyleIdx="1" presStyleCnt="7"/>
      <dgm:spPr/>
      <dgm:t>
        <a:bodyPr/>
        <a:lstStyle/>
        <a:p>
          <a:endParaRPr lang="en-IE"/>
        </a:p>
      </dgm:t>
    </dgm:pt>
    <dgm:pt modelId="{DBE96CD3-4462-499E-8396-F2F11CBB108E}" type="pres">
      <dgm:prSet presAssocID="{BAC96A72-3423-4586-A4AA-CE2E3B3FC4C3}" presName="hierRoot2" presStyleCnt="0">
        <dgm:presLayoutVars>
          <dgm:hierBranch val="init"/>
        </dgm:presLayoutVars>
      </dgm:prSet>
      <dgm:spPr/>
    </dgm:pt>
    <dgm:pt modelId="{033C25C6-A8FD-40A0-B4E4-E4E5E8B8E6D1}" type="pres">
      <dgm:prSet presAssocID="{BAC96A72-3423-4586-A4AA-CE2E3B3FC4C3}" presName="rootComposite" presStyleCnt="0"/>
      <dgm:spPr/>
    </dgm:pt>
    <dgm:pt modelId="{8DCE7D3B-40C7-4984-8CA5-8C5357407DA9}" type="pres">
      <dgm:prSet presAssocID="{BAC96A72-3423-4586-A4AA-CE2E3B3FC4C3}" presName="rootText" presStyleLbl="node3" presStyleIdx="1" presStyleCnt="7">
        <dgm:presLayoutVars>
          <dgm:chPref val="3"/>
        </dgm:presLayoutVars>
      </dgm:prSet>
      <dgm:spPr/>
      <dgm:t>
        <a:bodyPr/>
        <a:lstStyle/>
        <a:p>
          <a:endParaRPr lang="en-IE"/>
        </a:p>
      </dgm:t>
    </dgm:pt>
    <dgm:pt modelId="{4362E8A6-A50F-4D0D-A6E5-5FD74F04856D}" type="pres">
      <dgm:prSet presAssocID="{BAC96A72-3423-4586-A4AA-CE2E3B3FC4C3}" presName="rootConnector" presStyleLbl="node3" presStyleIdx="1" presStyleCnt="7"/>
      <dgm:spPr/>
      <dgm:t>
        <a:bodyPr/>
        <a:lstStyle/>
        <a:p>
          <a:endParaRPr lang="en-IE"/>
        </a:p>
      </dgm:t>
    </dgm:pt>
    <dgm:pt modelId="{FB84DAF2-3620-4764-A94C-1E71B352765E}" type="pres">
      <dgm:prSet presAssocID="{BAC96A72-3423-4586-A4AA-CE2E3B3FC4C3}" presName="hierChild4" presStyleCnt="0"/>
      <dgm:spPr/>
    </dgm:pt>
    <dgm:pt modelId="{351BD72B-3C7C-4BE0-9066-29C3A7C899FF}" type="pres">
      <dgm:prSet presAssocID="{BAC96A72-3423-4586-A4AA-CE2E3B3FC4C3}" presName="hierChild5" presStyleCnt="0"/>
      <dgm:spPr/>
    </dgm:pt>
    <dgm:pt modelId="{099FCAEB-D8DB-43F5-8AC5-7B5079EAB7C3}" type="pres">
      <dgm:prSet presAssocID="{95591C97-1092-4CB0-97F0-66DFF28641FD}" presName="Name37" presStyleLbl="parChTrans1D3" presStyleIdx="2" presStyleCnt="7"/>
      <dgm:spPr/>
      <dgm:t>
        <a:bodyPr/>
        <a:lstStyle/>
        <a:p>
          <a:endParaRPr lang="en-IE"/>
        </a:p>
      </dgm:t>
    </dgm:pt>
    <dgm:pt modelId="{34822C69-EEE1-40FF-946C-6FAA712AE026}" type="pres">
      <dgm:prSet presAssocID="{28A180AA-82F3-4974-96B6-B12F991EE0DF}" presName="hierRoot2" presStyleCnt="0">
        <dgm:presLayoutVars>
          <dgm:hierBranch val="init"/>
        </dgm:presLayoutVars>
      </dgm:prSet>
      <dgm:spPr/>
    </dgm:pt>
    <dgm:pt modelId="{E503B391-9218-4FF1-8B76-7EE2C893328B}" type="pres">
      <dgm:prSet presAssocID="{28A180AA-82F3-4974-96B6-B12F991EE0DF}" presName="rootComposite" presStyleCnt="0"/>
      <dgm:spPr/>
    </dgm:pt>
    <dgm:pt modelId="{662BA424-F027-44BB-96D8-E21434B42C00}" type="pres">
      <dgm:prSet presAssocID="{28A180AA-82F3-4974-96B6-B12F991EE0DF}" presName="rootText" presStyleLbl="node3" presStyleIdx="2" presStyleCnt="7">
        <dgm:presLayoutVars>
          <dgm:chPref val="3"/>
        </dgm:presLayoutVars>
      </dgm:prSet>
      <dgm:spPr/>
      <dgm:t>
        <a:bodyPr/>
        <a:lstStyle/>
        <a:p>
          <a:endParaRPr lang="en-IE"/>
        </a:p>
      </dgm:t>
    </dgm:pt>
    <dgm:pt modelId="{4E8B7010-AD8C-4DF0-AE7F-F7C63C2032E5}" type="pres">
      <dgm:prSet presAssocID="{28A180AA-82F3-4974-96B6-B12F991EE0DF}" presName="rootConnector" presStyleLbl="node3" presStyleIdx="2" presStyleCnt="7"/>
      <dgm:spPr/>
      <dgm:t>
        <a:bodyPr/>
        <a:lstStyle/>
        <a:p>
          <a:endParaRPr lang="en-IE"/>
        </a:p>
      </dgm:t>
    </dgm:pt>
    <dgm:pt modelId="{AE0240EB-EADB-4C17-BF60-73C585CB44B1}" type="pres">
      <dgm:prSet presAssocID="{28A180AA-82F3-4974-96B6-B12F991EE0DF}" presName="hierChild4" presStyleCnt="0"/>
      <dgm:spPr/>
    </dgm:pt>
    <dgm:pt modelId="{ED3A81D5-7EE5-4D78-9954-19BCA549A973}" type="pres">
      <dgm:prSet presAssocID="{28A180AA-82F3-4974-96B6-B12F991EE0DF}" presName="hierChild5" presStyleCnt="0"/>
      <dgm:spPr/>
    </dgm:pt>
    <dgm:pt modelId="{D5E4F66C-99ED-4543-93DA-1DC26D560B49}" type="pres">
      <dgm:prSet presAssocID="{B7A82E06-9049-4C3D-910C-4E37A8CE71D5}" presName="hierChild5" presStyleCnt="0"/>
      <dgm:spPr/>
    </dgm:pt>
    <dgm:pt modelId="{3A55C065-3AE0-48E5-B393-2E57EF523E8C}" type="pres">
      <dgm:prSet presAssocID="{927EF156-0864-4812-B2DC-B2EB026D7C82}" presName="Name37" presStyleLbl="parChTrans1D2" presStyleIdx="1" presStyleCnt="5"/>
      <dgm:spPr/>
      <dgm:t>
        <a:bodyPr/>
        <a:lstStyle/>
        <a:p>
          <a:endParaRPr lang="en-IE"/>
        </a:p>
      </dgm:t>
    </dgm:pt>
    <dgm:pt modelId="{EB7DFD20-C5E1-4034-8A62-87C8D80A5442}" type="pres">
      <dgm:prSet presAssocID="{2AE9B6C9-E6D8-44BC-841B-1C523DD36F64}" presName="hierRoot2" presStyleCnt="0">
        <dgm:presLayoutVars>
          <dgm:hierBranch val="init"/>
        </dgm:presLayoutVars>
      </dgm:prSet>
      <dgm:spPr/>
    </dgm:pt>
    <dgm:pt modelId="{BB803AD3-D981-4CD8-BA16-DB9DFDD431C5}" type="pres">
      <dgm:prSet presAssocID="{2AE9B6C9-E6D8-44BC-841B-1C523DD36F64}" presName="rootComposite" presStyleCnt="0"/>
      <dgm:spPr/>
    </dgm:pt>
    <dgm:pt modelId="{840CB9B6-1BFF-4B07-9FE0-D2309B9592F3}" type="pres">
      <dgm:prSet presAssocID="{2AE9B6C9-E6D8-44BC-841B-1C523DD36F64}" presName="rootText" presStyleLbl="node2" presStyleIdx="1" presStyleCnt="4">
        <dgm:presLayoutVars>
          <dgm:chPref val="3"/>
        </dgm:presLayoutVars>
      </dgm:prSet>
      <dgm:spPr/>
      <dgm:t>
        <a:bodyPr/>
        <a:lstStyle/>
        <a:p>
          <a:endParaRPr lang="en-IE"/>
        </a:p>
      </dgm:t>
    </dgm:pt>
    <dgm:pt modelId="{8CDFD86E-11E2-4A14-B88B-C215D41CADA6}" type="pres">
      <dgm:prSet presAssocID="{2AE9B6C9-E6D8-44BC-841B-1C523DD36F64}" presName="rootConnector" presStyleLbl="node2" presStyleIdx="1" presStyleCnt="4"/>
      <dgm:spPr/>
      <dgm:t>
        <a:bodyPr/>
        <a:lstStyle/>
        <a:p>
          <a:endParaRPr lang="en-IE"/>
        </a:p>
      </dgm:t>
    </dgm:pt>
    <dgm:pt modelId="{710DFD70-07E2-40BD-BD21-56A7D2E6FE43}" type="pres">
      <dgm:prSet presAssocID="{2AE9B6C9-E6D8-44BC-841B-1C523DD36F64}" presName="hierChild4" presStyleCnt="0"/>
      <dgm:spPr/>
    </dgm:pt>
    <dgm:pt modelId="{3D2E1CC1-A74C-4903-B45A-B44DAAA91250}" type="pres">
      <dgm:prSet presAssocID="{7FB45CB6-63BA-4981-B09D-DAB97DEC62B5}" presName="Name37" presStyleLbl="parChTrans1D3" presStyleIdx="3" presStyleCnt="7"/>
      <dgm:spPr/>
      <dgm:t>
        <a:bodyPr/>
        <a:lstStyle/>
        <a:p>
          <a:endParaRPr lang="en-IE"/>
        </a:p>
      </dgm:t>
    </dgm:pt>
    <dgm:pt modelId="{8D1E61C6-CD3C-4823-A847-5334DC2A1DE1}" type="pres">
      <dgm:prSet presAssocID="{6C53F675-18CE-44D2-82E5-1411FBA16F72}" presName="hierRoot2" presStyleCnt="0">
        <dgm:presLayoutVars>
          <dgm:hierBranch val="init"/>
        </dgm:presLayoutVars>
      </dgm:prSet>
      <dgm:spPr/>
    </dgm:pt>
    <dgm:pt modelId="{7E0E1B60-21FD-4C97-9251-669BB830053F}" type="pres">
      <dgm:prSet presAssocID="{6C53F675-18CE-44D2-82E5-1411FBA16F72}" presName="rootComposite" presStyleCnt="0"/>
      <dgm:spPr/>
    </dgm:pt>
    <dgm:pt modelId="{71C57415-3A21-400E-A28A-D5F39C6837DD}" type="pres">
      <dgm:prSet presAssocID="{6C53F675-18CE-44D2-82E5-1411FBA16F72}" presName="rootText" presStyleLbl="node3" presStyleIdx="3" presStyleCnt="7">
        <dgm:presLayoutVars>
          <dgm:chPref val="3"/>
        </dgm:presLayoutVars>
      </dgm:prSet>
      <dgm:spPr/>
      <dgm:t>
        <a:bodyPr/>
        <a:lstStyle/>
        <a:p>
          <a:endParaRPr lang="en-IE"/>
        </a:p>
      </dgm:t>
    </dgm:pt>
    <dgm:pt modelId="{7F68EF7D-D40F-45A9-8172-84DECF0EE131}" type="pres">
      <dgm:prSet presAssocID="{6C53F675-18CE-44D2-82E5-1411FBA16F72}" presName="rootConnector" presStyleLbl="node3" presStyleIdx="3" presStyleCnt="7"/>
      <dgm:spPr/>
      <dgm:t>
        <a:bodyPr/>
        <a:lstStyle/>
        <a:p>
          <a:endParaRPr lang="en-IE"/>
        </a:p>
      </dgm:t>
    </dgm:pt>
    <dgm:pt modelId="{C33419CA-0519-4149-8869-D37831C5F9C2}" type="pres">
      <dgm:prSet presAssocID="{6C53F675-18CE-44D2-82E5-1411FBA16F72}" presName="hierChild4" presStyleCnt="0"/>
      <dgm:spPr/>
    </dgm:pt>
    <dgm:pt modelId="{175F79FD-DB3C-4C03-8C17-82536FB20075}" type="pres">
      <dgm:prSet presAssocID="{6C53F675-18CE-44D2-82E5-1411FBA16F72}" presName="hierChild5" presStyleCnt="0"/>
      <dgm:spPr/>
    </dgm:pt>
    <dgm:pt modelId="{BDA1940D-E7A0-4111-B871-33B026C3397C}" type="pres">
      <dgm:prSet presAssocID="{4E3AA2E7-0193-4D89-9B0F-0541544B0D94}" presName="Name37" presStyleLbl="parChTrans1D3" presStyleIdx="4" presStyleCnt="7"/>
      <dgm:spPr/>
      <dgm:t>
        <a:bodyPr/>
        <a:lstStyle/>
        <a:p>
          <a:endParaRPr lang="en-IE"/>
        </a:p>
      </dgm:t>
    </dgm:pt>
    <dgm:pt modelId="{767FEAAC-2C85-4720-A462-966C4E280D63}" type="pres">
      <dgm:prSet presAssocID="{C075D25B-0044-4126-8654-8314B4039996}" presName="hierRoot2" presStyleCnt="0">
        <dgm:presLayoutVars>
          <dgm:hierBranch val="init"/>
        </dgm:presLayoutVars>
      </dgm:prSet>
      <dgm:spPr/>
    </dgm:pt>
    <dgm:pt modelId="{239F0766-D79D-4E74-B440-7554842E3C11}" type="pres">
      <dgm:prSet presAssocID="{C075D25B-0044-4126-8654-8314B4039996}" presName="rootComposite" presStyleCnt="0"/>
      <dgm:spPr/>
    </dgm:pt>
    <dgm:pt modelId="{52D742A2-6FCA-43F3-9886-0A5EEF192CBB}" type="pres">
      <dgm:prSet presAssocID="{C075D25B-0044-4126-8654-8314B4039996}" presName="rootText" presStyleLbl="node3" presStyleIdx="4" presStyleCnt="7">
        <dgm:presLayoutVars>
          <dgm:chPref val="3"/>
        </dgm:presLayoutVars>
      </dgm:prSet>
      <dgm:spPr/>
      <dgm:t>
        <a:bodyPr/>
        <a:lstStyle/>
        <a:p>
          <a:endParaRPr lang="en-IE"/>
        </a:p>
      </dgm:t>
    </dgm:pt>
    <dgm:pt modelId="{D37A6F6A-A236-4093-A815-127B52E3815A}" type="pres">
      <dgm:prSet presAssocID="{C075D25B-0044-4126-8654-8314B4039996}" presName="rootConnector" presStyleLbl="node3" presStyleIdx="4" presStyleCnt="7"/>
      <dgm:spPr/>
      <dgm:t>
        <a:bodyPr/>
        <a:lstStyle/>
        <a:p>
          <a:endParaRPr lang="en-IE"/>
        </a:p>
      </dgm:t>
    </dgm:pt>
    <dgm:pt modelId="{F9D1D2BA-4703-48BA-9BC1-45177B0964C3}" type="pres">
      <dgm:prSet presAssocID="{C075D25B-0044-4126-8654-8314B4039996}" presName="hierChild4" presStyleCnt="0"/>
      <dgm:spPr/>
    </dgm:pt>
    <dgm:pt modelId="{9FAC76ED-D7F7-4BC8-B584-8C4B55367AC9}" type="pres">
      <dgm:prSet presAssocID="{C075D25B-0044-4126-8654-8314B4039996}" presName="hierChild5" presStyleCnt="0"/>
      <dgm:spPr/>
    </dgm:pt>
    <dgm:pt modelId="{298BB988-40ED-4CD4-8E64-96561DD1EADF}" type="pres">
      <dgm:prSet presAssocID="{6D82ABBE-63F6-4971-9C00-A420D37E1367}" presName="Name37" presStyleLbl="parChTrans1D3" presStyleIdx="5" presStyleCnt="7"/>
      <dgm:spPr/>
      <dgm:t>
        <a:bodyPr/>
        <a:lstStyle/>
        <a:p>
          <a:endParaRPr lang="en-IE"/>
        </a:p>
      </dgm:t>
    </dgm:pt>
    <dgm:pt modelId="{71A19464-5C7B-45C4-A4F6-7BCE7A9E5EF7}" type="pres">
      <dgm:prSet presAssocID="{CFD09EAE-06BE-4A00-BD46-DE35CB38D59A}" presName="hierRoot2" presStyleCnt="0">
        <dgm:presLayoutVars>
          <dgm:hierBranch val="init"/>
        </dgm:presLayoutVars>
      </dgm:prSet>
      <dgm:spPr/>
    </dgm:pt>
    <dgm:pt modelId="{275ACBD9-6910-405B-BD83-5717581CAA7D}" type="pres">
      <dgm:prSet presAssocID="{CFD09EAE-06BE-4A00-BD46-DE35CB38D59A}" presName="rootComposite" presStyleCnt="0"/>
      <dgm:spPr/>
    </dgm:pt>
    <dgm:pt modelId="{3E4A1D36-2656-40C1-A67F-315B2C2892CA}" type="pres">
      <dgm:prSet presAssocID="{CFD09EAE-06BE-4A00-BD46-DE35CB38D59A}" presName="rootText" presStyleLbl="node3" presStyleIdx="5" presStyleCnt="7">
        <dgm:presLayoutVars>
          <dgm:chPref val="3"/>
        </dgm:presLayoutVars>
      </dgm:prSet>
      <dgm:spPr/>
      <dgm:t>
        <a:bodyPr/>
        <a:lstStyle/>
        <a:p>
          <a:endParaRPr lang="en-IE"/>
        </a:p>
      </dgm:t>
    </dgm:pt>
    <dgm:pt modelId="{2706FE3B-62B6-4C58-BF74-AAAB5D5639E9}" type="pres">
      <dgm:prSet presAssocID="{CFD09EAE-06BE-4A00-BD46-DE35CB38D59A}" presName="rootConnector" presStyleLbl="node3" presStyleIdx="5" presStyleCnt="7"/>
      <dgm:spPr/>
      <dgm:t>
        <a:bodyPr/>
        <a:lstStyle/>
        <a:p>
          <a:endParaRPr lang="en-IE"/>
        </a:p>
      </dgm:t>
    </dgm:pt>
    <dgm:pt modelId="{1FAE91D0-E1BD-4AFE-A917-5BA0BCA6B83E}" type="pres">
      <dgm:prSet presAssocID="{CFD09EAE-06BE-4A00-BD46-DE35CB38D59A}" presName="hierChild4" presStyleCnt="0"/>
      <dgm:spPr/>
    </dgm:pt>
    <dgm:pt modelId="{0616C782-E13B-4D51-9E88-AECD6C85A698}" type="pres">
      <dgm:prSet presAssocID="{CFD09EAE-06BE-4A00-BD46-DE35CB38D59A}" presName="hierChild5" presStyleCnt="0"/>
      <dgm:spPr/>
    </dgm:pt>
    <dgm:pt modelId="{E0EFE1E6-4B9A-45A7-8B53-F763E8A6E2B9}" type="pres">
      <dgm:prSet presAssocID="{2AE9B6C9-E6D8-44BC-841B-1C523DD36F64}" presName="hierChild5" presStyleCnt="0"/>
      <dgm:spPr/>
    </dgm:pt>
    <dgm:pt modelId="{6B84A13B-FB81-437C-AFE6-0F5289694E16}" type="pres">
      <dgm:prSet presAssocID="{2F368031-36C2-4ED2-9715-AB07061627D4}" presName="Name37" presStyleLbl="parChTrans1D2" presStyleIdx="2" presStyleCnt="5"/>
      <dgm:spPr/>
      <dgm:t>
        <a:bodyPr/>
        <a:lstStyle/>
        <a:p>
          <a:endParaRPr lang="en-IE"/>
        </a:p>
      </dgm:t>
    </dgm:pt>
    <dgm:pt modelId="{D8949AC9-D567-47B4-89AB-40F7E86911FC}" type="pres">
      <dgm:prSet presAssocID="{15FC9004-756E-45DF-9A53-CE6B0F0A1FEA}" presName="hierRoot2" presStyleCnt="0">
        <dgm:presLayoutVars>
          <dgm:hierBranch val="init"/>
        </dgm:presLayoutVars>
      </dgm:prSet>
      <dgm:spPr/>
    </dgm:pt>
    <dgm:pt modelId="{33457124-08A1-4FB6-A952-CD64B28E9613}" type="pres">
      <dgm:prSet presAssocID="{15FC9004-756E-45DF-9A53-CE6B0F0A1FEA}" presName="rootComposite" presStyleCnt="0"/>
      <dgm:spPr/>
    </dgm:pt>
    <dgm:pt modelId="{0A3C96D9-379D-42F3-978F-02CB93A45CF9}" type="pres">
      <dgm:prSet presAssocID="{15FC9004-756E-45DF-9A53-CE6B0F0A1FEA}" presName="rootText" presStyleLbl="node2" presStyleIdx="2" presStyleCnt="4">
        <dgm:presLayoutVars>
          <dgm:chPref val="3"/>
        </dgm:presLayoutVars>
      </dgm:prSet>
      <dgm:spPr/>
      <dgm:t>
        <a:bodyPr/>
        <a:lstStyle/>
        <a:p>
          <a:endParaRPr lang="en-IE"/>
        </a:p>
      </dgm:t>
    </dgm:pt>
    <dgm:pt modelId="{D4571997-55EA-4524-901F-26C22ABEEF7A}" type="pres">
      <dgm:prSet presAssocID="{15FC9004-756E-45DF-9A53-CE6B0F0A1FEA}" presName="rootConnector" presStyleLbl="node2" presStyleIdx="2" presStyleCnt="4"/>
      <dgm:spPr/>
      <dgm:t>
        <a:bodyPr/>
        <a:lstStyle/>
        <a:p>
          <a:endParaRPr lang="en-IE"/>
        </a:p>
      </dgm:t>
    </dgm:pt>
    <dgm:pt modelId="{741AB1EE-A9A7-46A0-86A7-873342367347}" type="pres">
      <dgm:prSet presAssocID="{15FC9004-756E-45DF-9A53-CE6B0F0A1FEA}" presName="hierChild4" presStyleCnt="0"/>
      <dgm:spPr/>
    </dgm:pt>
    <dgm:pt modelId="{6BE7BF8A-36D4-4606-BE51-4FA1C4DD21E7}" type="pres">
      <dgm:prSet presAssocID="{896DD05F-39FA-4E54-99E3-6271F8AF19D2}" presName="Name37" presStyleLbl="parChTrans1D3" presStyleIdx="6" presStyleCnt="7"/>
      <dgm:spPr/>
      <dgm:t>
        <a:bodyPr/>
        <a:lstStyle/>
        <a:p>
          <a:endParaRPr lang="en-IE"/>
        </a:p>
      </dgm:t>
    </dgm:pt>
    <dgm:pt modelId="{2289F583-23C4-4F8E-B6BF-67D9388247F7}" type="pres">
      <dgm:prSet presAssocID="{146B0AE4-C78C-4430-9F33-2B93DC310931}" presName="hierRoot2" presStyleCnt="0">
        <dgm:presLayoutVars>
          <dgm:hierBranch val="init"/>
        </dgm:presLayoutVars>
      </dgm:prSet>
      <dgm:spPr/>
    </dgm:pt>
    <dgm:pt modelId="{DC6DD78F-E554-4E83-A0B5-A19BA7D34605}" type="pres">
      <dgm:prSet presAssocID="{146B0AE4-C78C-4430-9F33-2B93DC310931}" presName="rootComposite" presStyleCnt="0"/>
      <dgm:spPr/>
    </dgm:pt>
    <dgm:pt modelId="{4D6185B2-ED77-48EB-8C1B-DA1E041F370A}" type="pres">
      <dgm:prSet presAssocID="{146B0AE4-C78C-4430-9F33-2B93DC310931}" presName="rootText" presStyleLbl="node3" presStyleIdx="6" presStyleCnt="7">
        <dgm:presLayoutVars>
          <dgm:chPref val="3"/>
        </dgm:presLayoutVars>
      </dgm:prSet>
      <dgm:spPr/>
      <dgm:t>
        <a:bodyPr/>
        <a:lstStyle/>
        <a:p>
          <a:endParaRPr lang="en-IE"/>
        </a:p>
      </dgm:t>
    </dgm:pt>
    <dgm:pt modelId="{D983C917-D9BC-4487-B1C2-BE908F005398}" type="pres">
      <dgm:prSet presAssocID="{146B0AE4-C78C-4430-9F33-2B93DC310931}" presName="rootConnector" presStyleLbl="node3" presStyleIdx="6" presStyleCnt="7"/>
      <dgm:spPr/>
      <dgm:t>
        <a:bodyPr/>
        <a:lstStyle/>
        <a:p>
          <a:endParaRPr lang="en-IE"/>
        </a:p>
      </dgm:t>
    </dgm:pt>
    <dgm:pt modelId="{8676AE3F-7830-4800-99C3-243BB717DF5D}" type="pres">
      <dgm:prSet presAssocID="{146B0AE4-C78C-4430-9F33-2B93DC310931}" presName="hierChild4" presStyleCnt="0"/>
      <dgm:spPr/>
    </dgm:pt>
    <dgm:pt modelId="{A63FEA85-255C-445E-9121-8BD0111564E6}" type="pres">
      <dgm:prSet presAssocID="{146B0AE4-C78C-4430-9F33-2B93DC310931}" presName="hierChild5" presStyleCnt="0"/>
      <dgm:spPr/>
    </dgm:pt>
    <dgm:pt modelId="{41821B15-5DA6-4E38-B42A-8A3189B4D2F8}" type="pres">
      <dgm:prSet presAssocID="{15FC9004-756E-45DF-9A53-CE6B0F0A1FEA}" presName="hierChild5" presStyleCnt="0"/>
      <dgm:spPr/>
    </dgm:pt>
    <dgm:pt modelId="{DB999219-AD41-4C02-A359-E0EA1F986A08}" type="pres">
      <dgm:prSet presAssocID="{C969C2D9-1B7E-41DB-ACCE-19B08E3178F5}" presName="Name37" presStyleLbl="parChTrans1D2" presStyleIdx="3" presStyleCnt="5"/>
      <dgm:spPr/>
      <dgm:t>
        <a:bodyPr/>
        <a:lstStyle/>
        <a:p>
          <a:endParaRPr lang="en-IE"/>
        </a:p>
      </dgm:t>
    </dgm:pt>
    <dgm:pt modelId="{FB823A59-4259-41B3-B82B-D044A6973B01}" type="pres">
      <dgm:prSet presAssocID="{6E612268-97B6-48DA-AFCC-F30420D537F0}" presName="hierRoot2" presStyleCnt="0">
        <dgm:presLayoutVars>
          <dgm:hierBranch val="init"/>
        </dgm:presLayoutVars>
      </dgm:prSet>
      <dgm:spPr/>
    </dgm:pt>
    <dgm:pt modelId="{C1728568-7A91-4D34-9275-CE7CE9765739}" type="pres">
      <dgm:prSet presAssocID="{6E612268-97B6-48DA-AFCC-F30420D537F0}" presName="rootComposite" presStyleCnt="0"/>
      <dgm:spPr/>
    </dgm:pt>
    <dgm:pt modelId="{A719E3AA-DBD3-48C7-A158-5A0A6C46BE68}" type="pres">
      <dgm:prSet presAssocID="{6E612268-97B6-48DA-AFCC-F30420D537F0}" presName="rootText" presStyleLbl="node2" presStyleIdx="3" presStyleCnt="4" custLinFactNeighborX="62009" custLinFactNeighborY="-8388">
        <dgm:presLayoutVars>
          <dgm:chPref val="3"/>
        </dgm:presLayoutVars>
      </dgm:prSet>
      <dgm:spPr/>
      <dgm:t>
        <a:bodyPr/>
        <a:lstStyle/>
        <a:p>
          <a:endParaRPr lang="en-IE"/>
        </a:p>
      </dgm:t>
    </dgm:pt>
    <dgm:pt modelId="{BF673498-C191-4C8D-A8DF-E5CA6FDD469C}" type="pres">
      <dgm:prSet presAssocID="{6E612268-97B6-48DA-AFCC-F30420D537F0}" presName="rootConnector" presStyleLbl="node2" presStyleIdx="3" presStyleCnt="4"/>
      <dgm:spPr/>
      <dgm:t>
        <a:bodyPr/>
        <a:lstStyle/>
        <a:p>
          <a:endParaRPr lang="en-IE"/>
        </a:p>
      </dgm:t>
    </dgm:pt>
    <dgm:pt modelId="{808C6130-2AA7-4ECA-AEA7-9C2FF3C9F3FD}" type="pres">
      <dgm:prSet presAssocID="{6E612268-97B6-48DA-AFCC-F30420D537F0}" presName="hierChild4" presStyleCnt="0"/>
      <dgm:spPr/>
    </dgm:pt>
    <dgm:pt modelId="{511A0FA3-1FBD-4866-AA6F-9ED16033E259}" type="pres">
      <dgm:prSet presAssocID="{6E612268-97B6-48DA-AFCC-F30420D537F0}" presName="hierChild5" presStyleCnt="0"/>
      <dgm:spPr/>
    </dgm:pt>
    <dgm:pt modelId="{86376B69-0E5B-4B6C-9ADF-CFE84FCE7094}" type="pres">
      <dgm:prSet presAssocID="{92D3C74C-A8A7-4061-A5FC-0F41B4718F98}" presName="hierChild3" presStyleCnt="0"/>
      <dgm:spPr/>
    </dgm:pt>
    <dgm:pt modelId="{12F47467-FB4F-4EC0-A1D6-089121F95A96}" type="pres">
      <dgm:prSet presAssocID="{1F3A454A-7DF3-4BCB-BAA6-34941EB06398}" presName="Name111" presStyleLbl="parChTrans1D2" presStyleIdx="4" presStyleCnt="5"/>
      <dgm:spPr/>
      <dgm:t>
        <a:bodyPr/>
        <a:lstStyle/>
        <a:p>
          <a:endParaRPr lang="en-IE"/>
        </a:p>
      </dgm:t>
    </dgm:pt>
    <dgm:pt modelId="{5F6E0DC9-1E3A-4E09-A467-32A7D0AD4F75}" type="pres">
      <dgm:prSet presAssocID="{AEB279E2-F02A-4A18-B63F-C389D34DBE0A}" presName="hierRoot3" presStyleCnt="0">
        <dgm:presLayoutVars>
          <dgm:hierBranch val="init"/>
        </dgm:presLayoutVars>
      </dgm:prSet>
      <dgm:spPr/>
    </dgm:pt>
    <dgm:pt modelId="{F6E71A6C-E87F-4CE3-9BCB-8E0E2D8A9CF8}" type="pres">
      <dgm:prSet presAssocID="{AEB279E2-F02A-4A18-B63F-C389D34DBE0A}" presName="rootComposite3" presStyleCnt="0"/>
      <dgm:spPr/>
    </dgm:pt>
    <dgm:pt modelId="{5CCC51ED-D004-46FB-836F-3209517DE822}" type="pres">
      <dgm:prSet presAssocID="{AEB279E2-F02A-4A18-B63F-C389D34DBE0A}" presName="rootText3" presStyleLbl="asst1" presStyleIdx="0" presStyleCnt="1" custLinFactY="-39695" custLinFactNeighborX="-51504" custLinFactNeighborY="-100000">
        <dgm:presLayoutVars>
          <dgm:chPref val="3"/>
        </dgm:presLayoutVars>
      </dgm:prSet>
      <dgm:spPr/>
      <dgm:t>
        <a:bodyPr/>
        <a:lstStyle/>
        <a:p>
          <a:endParaRPr lang="en-IE"/>
        </a:p>
      </dgm:t>
    </dgm:pt>
    <dgm:pt modelId="{2DD42E1A-0014-4C3F-AC6A-F143C1F9E2EF}" type="pres">
      <dgm:prSet presAssocID="{AEB279E2-F02A-4A18-B63F-C389D34DBE0A}" presName="rootConnector3" presStyleLbl="asst1" presStyleIdx="0" presStyleCnt="1"/>
      <dgm:spPr/>
      <dgm:t>
        <a:bodyPr/>
        <a:lstStyle/>
        <a:p>
          <a:endParaRPr lang="en-IE"/>
        </a:p>
      </dgm:t>
    </dgm:pt>
    <dgm:pt modelId="{C78CFF47-A720-466A-842D-08C7C0EF4023}" type="pres">
      <dgm:prSet presAssocID="{AEB279E2-F02A-4A18-B63F-C389D34DBE0A}" presName="hierChild6" presStyleCnt="0"/>
      <dgm:spPr/>
    </dgm:pt>
    <dgm:pt modelId="{43630274-0173-40D9-944A-4D097EB661BF}" type="pres">
      <dgm:prSet presAssocID="{AEB279E2-F02A-4A18-B63F-C389D34DBE0A}" presName="hierChild7" presStyleCnt="0"/>
      <dgm:spPr/>
    </dgm:pt>
  </dgm:ptLst>
  <dgm:cxnLst>
    <dgm:cxn modelId="{97B96EA2-1845-45FD-B07A-25129AEE481C}" srcId="{92D3C74C-A8A7-4061-A5FC-0F41B4718F98}" destId="{B7A82E06-9049-4C3D-910C-4E37A8CE71D5}" srcOrd="1" destOrd="0" parTransId="{BBF02F24-AB94-49E0-A5E9-115271F9EDF3}" sibTransId="{EFC818C8-95CB-46FF-B048-037E101E4CD5}"/>
    <dgm:cxn modelId="{F10C0FC3-FD99-42F9-A352-F6EC8905744C}" type="presOf" srcId="{2AE9B6C9-E6D8-44BC-841B-1C523DD36F64}" destId="{8CDFD86E-11E2-4A14-B88B-C215D41CADA6}" srcOrd="1" destOrd="0" presId="urn:microsoft.com/office/officeart/2005/8/layout/orgChart1"/>
    <dgm:cxn modelId="{EBA30D0A-B2AD-4C95-B83B-B8B3E43DA922}" type="presOf" srcId="{896DD05F-39FA-4E54-99E3-6271F8AF19D2}" destId="{6BE7BF8A-36D4-4606-BE51-4FA1C4DD21E7}" srcOrd="0" destOrd="0" presId="urn:microsoft.com/office/officeart/2005/8/layout/orgChart1"/>
    <dgm:cxn modelId="{14CED839-22BD-4296-B17E-FC8AAD421CD2}" type="presOf" srcId="{BBF02F24-AB94-49E0-A5E9-115271F9EDF3}" destId="{9000834B-B821-4D0B-966F-C3009839B0BB}" srcOrd="0" destOrd="0" presId="urn:microsoft.com/office/officeart/2005/8/layout/orgChart1"/>
    <dgm:cxn modelId="{4FDCB4B4-8F3D-4E31-826A-EB4AA6AEDC6C}" type="presOf" srcId="{2AE9B6C9-E6D8-44BC-841B-1C523DD36F64}" destId="{840CB9B6-1BFF-4B07-9FE0-D2309B9592F3}" srcOrd="0" destOrd="0" presId="urn:microsoft.com/office/officeart/2005/8/layout/orgChart1"/>
    <dgm:cxn modelId="{BAAB6757-D8A7-468C-AAE9-ACBB5D745131}" srcId="{92D3C74C-A8A7-4061-A5FC-0F41B4718F98}" destId="{AEB279E2-F02A-4A18-B63F-C389D34DBE0A}" srcOrd="0" destOrd="0" parTransId="{1F3A454A-7DF3-4BCB-BAA6-34941EB06398}" sibTransId="{CA7995D8-AB76-4C87-8C34-9EF62C262928}"/>
    <dgm:cxn modelId="{905EA9A9-007A-47BD-9DFD-3F70E10DBD5D}" type="presOf" srcId="{7FB45CB6-63BA-4981-B09D-DAB97DEC62B5}" destId="{3D2E1CC1-A74C-4903-B45A-B44DAAA91250}" srcOrd="0" destOrd="0" presId="urn:microsoft.com/office/officeart/2005/8/layout/orgChart1"/>
    <dgm:cxn modelId="{63D1612A-88A5-4FCE-B693-53203678C573}" type="presOf" srcId="{1F3A454A-7DF3-4BCB-BAA6-34941EB06398}" destId="{12F47467-FB4F-4EC0-A1D6-089121F95A96}" srcOrd="0" destOrd="0" presId="urn:microsoft.com/office/officeart/2005/8/layout/orgChart1"/>
    <dgm:cxn modelId="{42EC84E4-1E05-4515-8A11-8F281ECAED14}" type="presOf" srcId="{146B0AE4-C78C-4430-9F33-2B93DC310931}" destId="{D983C917-D9BC-4487-B1C2-BE908F005398}" srcOrd="1" destOrd="0" presId="urn:microsoft.com/office/officeart/2005/8/layout/orgChart1"/>
    <dgm:cxn modelId="{AF33336F-0AF1-441B-A944-1EA43B7805A3}" type="presOf" srcId="{2F368031-36C2-4ED2-9715-AB07061627D4}" destId="{6B84A13B-FB81-437C-AFE6-0F5289694E16}" srcOrd="0" destOrd="0" presId="urn:microsoft.com/office/officeart/2005/8/layout/orgChart1"/>
    <dgm:cxn modelId="{6C3B59D1-C3C3-4593-9A84-7FB5FA921051}" srcId="{92D3C74C-A8A7-4061-A5FC-0F41B4718F98}" destId="{15FC9004-756E-45DF-9A53-CE6B0F0A1FEA}" srcOrd="3" destOrd="0" parTransId="{2F368031-36C2-4ED2-9715-AB07061627D4}" sibTransId="{B03153AE-75CA-4F5D-9250-5DDBCA001BC8}"/>
    <dgm:cxn modelId="{8A863990-6984-46EB-84F7-D09BE8B5CB91}" type="presOf" srcId="{AEB279E2-F02A-4A18-B63F-C389D34DBE0A}" destId="{2DD42E1A-0014-4C3F-AC6A-F143C1F9E2EF}" srcOrd="1" destOrd="0" presId="urn:microsoft.com/office/officeart/2005/8/layout/orgChart1"/>
    <dgm:cxn modelId="{C3BE6B1C-D3FC-4CD1-B7D2-D226A4FDC6C0}" type="presOf" srcId="{6E612268-97B6-48DA-AFCC-F30420D537F0}" destId="{A719E3AA-DBD3-48C7-A158-5A0A6C46BE68}" srcOrd="0" destOrd="0" presId="urn:microsoft.com/office/officeart/2005/8/layout/orgChart1"/>
    <dgm:cxn modelId="{D6FAEF1E-0DA0-4B05-835A-4F6BCE60B997}" type="presOf" srcId="{BB85B287-6132-470B-9A62-894EDFCCDCE6}" destId="{5239D8EE-6A7B-4E83-B1BA-5C591764B623}" srcOrd="0" destOrd="0" presId="urn:microsoft.com/office/officeart/2005/8/layout/orgChart1"/>
    <dgm:cxn modelId="{A6923145-208A-44CE-AB40-E696364A1C3E}" type="presOf" srcId="{63F91BAD-92B1-42FA-82CD-F4DBCE95F72B}" destId="{C72B7503-CD01-4392-B87E-0605F857D4D8}" srcOrd="1" destOrd="0" presId="urn:microsoft.com/office/officeart/2005/8/layout/orgChart1"/>
    <dgm:cxn modelId="{E2675CFE-04DC-4B4A-B279-8C7C0A631224}" type="presOf" srcId="{CFD09EAE-06BE-4A00-BD46-DE35CB38D59A}" destId="{2706FE3B-62B6-4C58-BF74-AAAB5D5639E9}" srcOrd="1" destOrd="0" presId="urn:microsoft.com/office/officeart/2005/8/layout/orgChart1"/>
    <dgm:cxn modelId="{9CE3D8B5-829C-41A2-A22F-BF770068877A}" srcId="{B7A82E06-9049-4C3D-910C-4E37A8CE71D5}" destId="{63F91BAD-92B1-42FA-82CD-F4DBCE95F72B}" srcOrd="0" destOrd="0" parTransId="{D3C68FDD-90F3-4705-B611-6058D546E338}" sibTransId="{01E031DC-70F9-45D1-AB1C-613503D9FF3E}"/>
    <dgm:cxn modelId="{06E4DF90-A4EF-491A-A138-D24D011E4652}" type="presOf" srcId="{6C53F675-18CE-44D2-82E5-1411FBA16F72}" destId="{7F68EF7D-D40F-45A9-8172-84DECF0EE131}" srcOrd="1" destOrd="0" presId="urn:microsoft.com/office/officeart/2005/8/layout/orgChart1"/>
    <dgm:cxn modelId="{C2FEA2EF-6385-489F-BC22-D39DA6726220}" type="presOf" srcId="{15FC9004-756E-45DF-9A53-CE6B0F0A1FEA}" destId="{0A3C96D9-379D-42F3-978F-02CB93A45CF9}" srcOrd="0" destOrd="0" presId="urn:microsoft.com/office/officeart/2005/8/layout/orgChart1"/>
    <dgm:cxn modelId="{C018AE10-08EB-4A37-A1BE-090903D9507E}" type="presOf" srcId="{BAC96A72-3423-4586-A4AA-CE2E3B3FC4C3}" destId="{8DCE7D3B-40C7-4984-8CA5-8C5357407DA9}" srcOrd="0" destOrd="0" presId="urn:microsoft.com/office/officeart/2005/8/layout/orgChart1"/>
    <dgm:cxn modelId="{DC8CD841-E453-4CFC-A7FF-785F8A0AC63E}" type="presOf" srcId="{63F91BAD-92B1-42FA-82CD-F4DBCE95F72B}" destId="{BC91454C-C382-4A6E-92AE-F5B2ACF3B006}" srcOrd="0" destOrd="0" presId="urn:microsoft.com/office/officeart/2005/8/layout/orgChart1"/>
    <dgm:cxn modelId="{64E8407A-FF17-405C-B2FD-3485D5FE4D45}" type="presOf" srcId="{AEB279E2-F02A-4A18-B63F-C389D34DBE0A}" destId="{5CCC51ED-D004-46FB-836F-3209517DE822}" srcOrd="0" destOrd="0" presId="urn:microsoft.com/office/officeart/2005/8/layout/orgChart1"/>
    <dgm:cxn modelId="{0F14F0DB-E6B8-45E4-84DC-30A7B1BB6201}" type="presOf" srcId="{6C53F675-18CE-44D2-82E5-1411FBA16F72}" destId="{71C57415-3A21-400E-A28A-D5F39C6837DD}" srcOrd="0" destOrd="0" presId="urn:microsoft.com/office/officeart/2005/8/layout/orgChart1"/>
    <dgm:cxn modelId="{720CE133-E9AD-41AF-9C11-1513DABEC840}" type="presOf" srcId="{146B0AE4-C78C-4430-9F33-2B93DC310931}" destId="{4D6185B2-ED77-48EB-8C1B-DA1E041F370A}" srcOrd="0" destOrd="0" presId="urn:microsoft.com/office/officeart/2005/8/layout/orgChart1"/>
    <dgm:cxn modelId="{D86F2201-854D-40FE-9E09-836568D3C8D1}" type="presOf" srcId="{B7A82E06-9049-4C3D-910C-4E37A8CE71D5}" destId="{C50D65C5-1C27-4123-9124-34BB6C7F46CF}" srcOrd="0" destOrd="0" presId="urn:microsoft.com/office/officeart/2005/8/layout/orgChart1"/>
    <dgm:cxn modelId="{7A0DD7B2-5B3F-478C-BCE9-F73897C6284E}" type="presOf" srcId="{C075D25B-0044-4126-8654-8314B4039996}" destId="{D37A6F6A-A236-4093-A815-127B52E3815A}" srcOrd="1" destOrd="0" presId="urn:microsoft.com/office/officeart/2005/8/layout/orgChart1"/>
    <dgm:cxn modelId="{A0B0C56A-099A-4331-BA73-765D122FC966}" srcId="{92D3C74C-A8A7-4061-A5FC-0F41B4718F98}" destId="{2AE9B6C9-E6D8-44BC-841B-1C523DD36F64}" srcOrd="2" destOrd="0" parTransId="{927EF156-0864-4812-B2DC-B2EB026D7C82}" sibTransId="{887A21C8-1D08-4AEF-8745-F9BD8522D01F}"/>
    <dgm:cxn modelId="{52CCBAE1-A280-4CD5-8F75-0E7394DFD771}" type="presOf" srcId="{927EF156-0864-4812-B2DC-B2EB026D7C82}" destId="{3A55C065-3AE0-48E5-B393-2E57EF523E8C}" srcOrd="0" destOrd="0" presId="urn:microsoft.com/office/officeart/2005/8/layout/orgChart1"/>
    <dgm:cxn modelId="{A4A34243-BA24-4949-A5EE-AD80368854AB}" type="presOf" srcId="{15FC9004-756E-45DF-9A53-CE6B0F0A1FEA}" destId="{D4571997-55EA-4524-901F-26C22ABEEF7A}" srcOrd="1" destOrd="0" presId="urn:microsoft.com/office/officeart/2005/8/layout/orgChart1"/>
    <dgm:cxn modelId="{F0B2A01C-0DB3-4912-AE55-2DB01D028AF7}" type="presOf" srcId="{6D82ABBE-63F6-4971-9C00-A420D37E1367}" destId="{298BB988-40ED-4CD4-8E64-96561DD1EADF}" srcOrd="0" destOrd="0" presId="urn:microsoft.com/office/officeart/2005/8/layout/orgChart1"/>
    <dgm:cxn modelId="{64B1ECA1-027F-4110-8788-E167593BDF85}" type="presOf" srcId="{92D3C74C-A8A7-4061-A5FC-0F41B4718F98}" destId="{FD29CC12-6EA3-45DF-80C4-2148C9E4DA9F}" srcOrd="1" destOrd="0" presId="urn:microsoft.com/office/officeart/2005/8/layout/orgChart1"/>
    <dgm:cxn modelId="{1B48D594-0BAC-4192-A95E-F99EC62228A8}" type="presOf" srcId="{28A180AA-82F3-4974-96B6-B12F991EE0DF}" destId="{662BA424-F027-44BB-96D8-E21434B42C00}" srcOrd="0" destOrd="0" presId="urn:microsoft.com/office/officeart/2005/8/layout/orgChart1"/>
    <dgm:cxn modelId="{5CBFF0BA-E0AD-407D-924D-00F36CEC02CC}" type="presOf" srcId="{CFD09EAE-06BE-4A00-BD46-DE35CB38D59A}" destId="{3E4A1D36-2656-40C1-A67F-315B2C2892CA}" srcOrd="0" destOrd="0" presId="urn:microsoft.com/office/officeart/2005/8/layout/orgChart1"/>
    <dgm:cxn modelId="{F8211C78-431F-4A45-9154-58F12BC06249}" type="presOf" srcId="{4E3AA2E7-0193-4D89-9B0F-0541544B0D94}" destId="{BDA1940D-E7A0-4111-B871-33B026C3397C}" srcOrd="0" destOrd="0" presId="urn:microsoft.com/office/officeart/2005/8/layout/orgChart1"/>
    <dgm:cxn modelId="{BADB28B8-A0FB-40C0-8CDD-F778E1F15F08}" srcId="{2AE9B6C9-E6D8-44BC-841B-1C523DD36F64}" destId="{CFD09EAE-06BE-4A00-BD46-DE35CB38D59A}" srcOrd="2" destOrd="0" parTransId="{6D82ABBE-63F6-4971-9C00-A420D37E1367}" sibTransId="{CF681DC2-268F-408C-A95A-0EFC980BB71F}"/>
    <dgm:cxn modelId="{69DF0CC8-06D0-4E6B-BD04-4ADFFE3FC9BB}" type="presOf" srcId="{D3C68FDD-90F3-4705-B611-6058D546E338}" destId="{A6E5CA21-660E-4B45-BD88-EF57EA9A59EC}" srcOrd="0" destOrd="0" presId="urn:microsoft.com/office/officeart/2005/8/layout/orgChart1"/>
    <dgm:cxn modelId="{2F7712B6-9173-4ABF-8BB8-F22F6F2C2A72}" type="presOf" srcId="{6E612268-97B6-48DA-AFCC-F30420D537F0}" destId="{BF673498-C191-4C8D-A8DF-E5CA6FDD469C}" srcOrd="1" destOrd="0" presId="urn:microsoft.com/office/officeart/2005/8/layout/orgChart1"/>
    <dgm:cxn modelId="{3C57492F-FEFA-4088-912A-C7EB9732C7C0}" type="presOf" srcId="{B7A82E06-9049-4C3D-910C-4E37A8CE71D5}" destId="{BE71BE98-247C-4955-A7DD-64E7427C688D}" srcOrd="1" destOrd="0" presId="urn:microsoft.com/office/officeart/2005/8/layout/orgChart1"/>
    <dgm:cxn modelId="{6DDBD7FE-7FB8-4AD4-9478-1D261ADED535}" type="presOf" srcId="{A9FB7D3C-D45E-42FE-9CB8-B2FFC46549B2}" destId="{D47ECB23-8E92-407D-8F83-3D210A28D781}" srcOrd="0" destOrd="0" presId="urn:microsoft.com/office/officeart/2005/8/layout/orgChart1"/>
    <dgm:cxn modelId="{37DD86A3-F632-466C-BC6B-F9870801A603}" type="presOf" srcId="{BAC96A72-3423-4586-A4AA-CE2E3B3FC4C3}" destId="{4362E8A6-A50F-4D0D-A6E5-5FD74F04856D}" srcOrd="1" destOrd="0" presId="urn:microsoft.com/office/officeart/2005/8/layout/orgChart1"/>
    <dgm:cxn modelId="{8B676284-2DE1-4B1C-A87E-3BC6EBF1D3F9}" srcId="{15FC9004-756E-45DF-9A53-CE6B0F0A1FEA}" destId="{146B0AE4-C78C-4430-9F33-2B93DC310931}" srcOrd="0" destOrd="0" parTransId="{896DD05F-39FA-4E54-99E3-6271F8AF19D2}" sibTransId="{78C084DD-6802-43E4-A66B-7E5C4968469B}"/>
    <dgm:cxn modelId="{614C1526-71C4-4910-AD67-B84A58D28E3B}" srcId="{B7A82E06-9049-4C3D-910C-4E37A8CE71D5}" destId="{28A180AA-82F3-4974-96B6-B12F991EE0DF}" srcOrd="2" destOrd="0" parTransId="{95591C97-1092-4CB0-97F0-66DFF28641FD}" sibTransId="{75990B62-89B5-4B7F-B920-1CC8AC5836A0}"/>
    <dgm:cxn modelId="{C8FC9859-98D4-44D5-A425-114584D4C248}" type="presOf" srcId="{C969C2D9-1B7E-41DB-ACCE-19B08E3178F5}" destId="{DB999219-AD41-4C02-A359-E0EA1F986A08}" srcOrd="0" destOrd="0" presId="urn:microsoft.com/office/officeart/2005/8/layout/orgChart1"/>
    <dgm:cxn modelId="{379A21C7-B389-44BE-9A58-9480B9A6E5F2}" srcId="{2AE9B6C9-E6D8-44BC-841B-1C523DD36F64}" destId="{C075D25B-0044-4126-8654-8314B4039996}" srcOrd="1" destOrd="0" parTransId="{4E3AA2E7-0193-4D89-9B0F-0541544B0D94}" sibTransId="{2E3E6DCB-782A-44CF-AB19-7D64820D15C2}"/>
    <dgm:cxn modelId="{1455E55E-027D-4352-B7BF-9B5FEEDFE536}" srcId="{92D3C74C-A8A7-4061-A5FC-0F41B4718F98}" destId="{6E612268-97B6-48DA-AFCC-F30420D537F0}" srcOrd="4" destOrd="0" parTransId="{C969C2D9-1B7E-41DB-ACCE-19B08E3178F5}" sibTransId="{C4CFFE61-D888-44EA-B0AC-CF96395EC519}"/>
    <dgm:cxn modelId="{C632724E-93F4-40D1-89AE-B6BAAE59BF4C}" srcId="{2AE9B6C9-E6D8-44BC-841B-1C523DD36F64}" destId="{6C53F675-18CE-44D2-82E5-1411FBA16F72}" srcOrd="0" destOrd="0" parTransId="{7FB45CB6-63BA-4981-B09D-DAB97DEC62B5}" sibTransId="{6B2B5543-7D14-4C7F-A6DB-2717BA8CEBD9}"/>
    <dgm:cxn modelId="{CC6FE379-8580-4DC7-AAD3-C6E72146D100}" type="presOf" srcId="{95591C97-1092-4CB0-97F0-66DFF28641FD}" destId="{099FCAEB-D8DB-43F5-8AC5-7B5079EAB7C3}" srcOrd="0" destOrd="0" presId="urn:microsoft.com/office/officeart/2005/8/layout/orgChart1"/>
    <dgm:cxn modelId="{8551ACB8-1439-42F5-BE75-44897A0CF6FC}" type="presOf" srcId="{92D3C74C-A8A7-4061-A5FC-0F41B4718F98}" destId="{113071DA-1D36-4A6A-8375-39D952D3CA7C}" srcOrd="0" destOrd="0" presId="urn:microsoft.com/office/officeart/2005/8/layout/orgChart1"/>
    <dgm:cxn modelId="{F4D74604-7B18-4594-993D-2551A0AD9813}" type="presOf" srcId="{C075D25B-0044-4126-8654-8314B4039996}" destId="{52D742A2-6FCA-43F3-9886-0A5EEF192CBB}" srcOrd="0" destOrd="0" presId="urn:microsoft.com/office/officeart/2005/8/layout/orgChart1"/>
    <dgm:cxn modelId="{F71804C8-992D-46D7-A579-EEDDBC8A7BEB}" srcId="{BB85B287-6132-470B-9A62-894EDFCCDCE6}" destId="{92D3C74C-A8A7-4061-A5FC-0F41B4718F98}" srcOrd="0" destOrd="0" parTransId="{C9AEBE51-B545-451E-A586-3C471CE58E6D}" sibTransId="{CF8B674F-16CB-4C70-A2D4-0522F82AAF9A}"/>
    <dgm:cxn modelId="{751D15C1-8A68-45B7-8532-DA9A859F5725}" srcId="{B7A82E06-9049-4C3D-910C-4E37A8CE71D5}" destId="{BAC96A72-3423-4586-A4AA-CE2E3B3FC4C3}" srcOrd="1" destOrd="0" parTransId="{A9FB7D3C-D45E-42FE-9CB8-B2FFC46549B2}" sibTransId="{33C72DD9-3C5D-4239-8986-D22148DB5276}"/>
    <dgm:cxn modelId="{408EAE11-3ECE-4998-A9C0-0B03AC809E39}" type="presOf" srcId="{28A180AA-82F3-4974-96B6-B12F991EE0DF}" destId="{4E8B7010-AD8C-4DF0-AE7F-F7C63C2032E5}" srcOrd="1" destOrd="0" presId="urn:microsoft.com/office/officeart/2005/8/layout/orgChart1"/>
    <dgm:cxn modelId="{A6C9137E-836A-4682-90CC-CE578E559638}" type="presParOf" srcId="{5239D8EE-6A7B-4E83-B1BA-5C591764B623}" destId="{D5D28EA0-EAF3-4B47-8DD9-928CB17E96E4}" srcOrd="0" destOrd="0" presId="urn:microsoft.com/office/officeart/2005/8/layout/orgChart1"/>
    <dgm:cxn modelId="{6D57AE41-C58A-40B6-AF8B-8FAF0FC1376D}" type="presParOf" srcId="{D5D28EA0-EAF3-4B47-8DD9-928CB17E96E4}" destId="{DDA49325-820A-45F7-9E49-55EAF1D49071}" srcOrd="0" destOrd="0" presId="urn:microsoft.com/office/officeart/2005/8/layout/orgChart1"/>
    <dgm:cxn modelId="{6CC78AC2-CAAB-4FDB-81EA-56C12DCC4D82}" type="presParOf" srcId="{DDA49325-820A-45F7-9E49-55EAF1D49071}" destId="{113071DA-1D36-4A6A-8375-39D952D3CA7C}" srcOrd="0" destOrd="0" presId="urn:microsoft.com/office/officeart/2005/8/layout/orgChart1"/>
    <dgm:cxn modelId="{9D2022A7-B844-4602-9F87-35283107C5D3}" type="presParOf" srcId="{DDA49325-820A-45F7-9E49-55EAF1D49071}" destId="{FD29CC12-6EA3-45DF-80C4-2148C9E4DA9F}" srcOrd="1" destOrd="0" presId="urn:microsoft.com/office/officeart/2005/8/layout/orgChart1"/>
    <dgm:cxn modelId="{34F10D6B-6A47-4A0F-ADBE-A7DAEC42F96E}" type="presParOf" srcId="{D5D28EA0-EAF3-4B47-8DD9-928CB17E96E4}" destId="{C9824D08-B9E2-4D24-B089-E761727164E9}" srcOrd="1" destOrd="0" presId="urn:microsoft.com/office/officeart/2005/8/layout/orgChart1"/>
    <dgm:cxn modelId="{33C7D556-BB28-4EAF-94D2-CF88D6FEEFFC}" type="presParOf" srcId="{C9824D08-B9E2-4D24-B089-E761727164E9}" destId="{9000834B-B821-4D0B-966F-C3009839B0BB}" srcOrd="0" destOrd="0" presId="urn:microsoft.com/office/officeart/2005/8/layout/orgChart1"/>
    <dgm:cxn modelId="{126E5E26-543B-4E0D-9DA3-76EC1F4700DD}" type="presParOf" srcId="{C9824D08-B9E2-4D24-B089-E761727164E9}" destId="{A122A5E4-943D-496E-A214-1310AC1CAB9E}" srcOrd="1" destOrd="0" presId="urn:microsoft.com/office/officeart/2005/8/layout/orgChart1"/>
    <dgm:cxn modelId="{21A2F85D-9048-4C10-AC85-F93C19659736}" type="presParOf" srcId="{A122A5E4-943D-496E-A214-1310AC1CAB9E}" destId="{0E791521-F8E0-4731-B614-4E5BB736681C}" srcOrd="0" destOrd="0" presId="urn:microsoft.com/office/officeart/2005/8/layout/orgChart1"/>
    <dgm:cxn modelId="{CEA24954-9C26-4246-A9AF-B4FB5896A326}" type="presParOf" srcId="{0E791521-F8E0-4731-B614-4E5BB736681C}" destId="{C50D65C5-1C27-4123-9124-34BB6C7F46CF}" srcOrd="0" destOrd="0" presId="urn:microsoft.com/office/officeart/2005/8/layout/orgChart1"/>
    <dgm:cxn modelId="{5DE013CE-89FB-4F6B-812E-080310318A1C}" type="presParOf" srcId="{0E791521-F8E0-4731-B614-4E5BB736681C}" destId="{BE71BE98-247C-4955-A7DD-64E7427C688D}" srcOrd="1" destOrd="0" presId="urn:microsoft.com/office/officeart/2005/8/layout/orgChart1"/>
    <dgm:cxn modelId="{9F8A08D5-24C5-4023-BA4E-011330F8834E}" type="presParOf" srcId="{A122A5E4-943D-496E-A214-1310AC1CAB9E}" destId="{9CDF5193-7FF2-4F85-A9DB-527C62D0E173}" srcOrd="1" destOrd="0" presId="urn:microsoft.com/office/officeart/2005/8/layout/orgChart1"/>
    <dgm:cxn modelId="{A1E7720F-FF08-4424-96F5-8DEFB9E4AF1F}" type="presParOf" srcId="{9CDF5193-7FF2-4F85-A9DB-527C62D0E173}" destId="{A6E5CA21-660E-4B45-BD88-EF57EA9A59EC}" srcOrd="0" destOrd="0" presId="urn:microsoft.com/office/officeart/2005/8/layout/orgChart1"/>
    <dgm:cxn modelId="{618E08CB-38AE-4BE7-87FD-A67FC8F9EE30}" type="presParOf" srcId="{9CDF5193-7FF2-4F85-A9DB-527C62D0E173}" destId="{7267045A-4A75-4161-8614-DFDFF5862852}" srcOrd="1" destOrd="0" presId="urn:microsoft.com/office/officeart/2005/8/layout/orgChart1"/>
    <dgm:cxn modelId="{FF69BC3D-ACBB-466B-86E4-E002FD0968E1}" type="presParOf" srcId="{7267045A-4A75-4161-8614-DFDFF5862852}" destId="{3140DE13-49A1-4846-8CDB-9FCF11F3F8A5}" srcOrd="0" destOrd="0" presId="urn:microsoft.com/office/officeart/2005/8/layout/orgChart1"/>
    <dgm:cxn modelId="{A3C4DE96-2502-4E58-80E6-358F420D63B7}" type="presParOf" srcId="{3140DE13-49A1-4846-8CDB-9FCF11F3F8A5}" destId="{BC91454C-C382-4A6E-92AE-F5B2ACF3B006}" srcOrd="0" destOrd="0" presId="urn:microsoft.com/office/officeart/2005/8/layout/orgChart1"/>
    <dgm:cxn modelId="{EA4F278D-397F-41BC-BB85-6F49624B8D98}" type="presParOf" srcId="{3140DE13-49A1-4846-8CDB-9FCF11F3F8A5}" destId="{C72B7503-CD01-4392-B87E-0605F857D4D8}" srcOrd="1" destOrd="0" presId="urn:microsoft.com/office/officeart/2005/8/layout/orgChart1"/>
    <dgm:cxn modelId="{01780992-8776-4203-ADB5-D901634BC424}" type="presParOf" srcId="{7267045A-4A75-4161-8614-DFDFF5862852}" destId="{355993CD-6B0B-4685-A1B3-27D27E132559}" srcOrd="1" destOrd="0" presId="urn:microsoft.com/office/officeart/2005/8/layout/orgChart1"/>
    <dgm:cxn modelId="{6D667FC6-912B-4569-A715-CA29F83CDAA8}" type="presParOf" srcId="{7267045A-4A75-4161-8614-DFDFF5862852}" destId="{068FEA59-1220-4B39-9DE3-3B7629B05887}" srcOrd="2" destOrd="0" presId="urn:microsoft.com/office/officeart/2005/8/layout/orgChart1"/>
    <dgm:cxn modelId="{BD275EA8-DBEF-4EF8-9A00-5936BA026958}" type="presParOf" srcId="{9CDF5193-7FF2-4F85-A9DB-527C62D0E173}" destId="{D47ECB23-8E92-407D-8F83-3D210A28D781}" srcOrd="2" destOrd="0" presId="urn:microsoft.com/office/officeart/2005/8/layout/orgChart1"/>
    <dgm:cxn modelId="{AAA6493C-18DC-4503-8D84-65F9AD5B7516}" type="presParOf" srcId="{9CDF5193-7FF2-4F85-A9DB-527C62D0E173}" destId="{DBE96CD3-4462-499E-8396-F2F11CBB108E}" srcOrd="3" destOrd="0" presId="urn:microsoft.com/office/officeart/2005/8/layout/orgChart1"/>
    <dgm:cxn modelId="{3C53A722-46D3-4D99-93A5-5EDBB4873B57}" type="presParOf" srcId="{DBE96CD3-4462-499E-8396-F2F11CBB108E}" destId="{033C25C6-A8FD-40A0-B4E4-E4E5E8B8E6D1}" srcOrd="0" destOrd="0" presId="urn:microsoft.com/office/officeart/2005/8/layout/orgChart1"/>
    <dgm:cxn modelId="{E962DA06-7F05-4916-BAB9-2665F208A308}" type="presParOf" srcId="{033C25C6-A8FD-40A0-B4E4-E4E5E8B8E6D1}" destId="{8DCE7D3B-40C7-4984-8CA5-8C5357407DA9}" srcOrd="0" destOrd="0" presId="urn:microsoft.com/office/officeart/2005/8/layout/orgChart1"/>
    <dgm:cxn modelId="{E90C94CB-571B-4186-90EB-EE6930F53033}" type="presParOf" srcId="{033C25C6-A8FD-40A0-B4E4-E4E5E8B8E6D1}" destId="{4362E8A6-A50F-4D0D-A6E5-5FD74F04856D}" srcOrd="1" destOrd="0" presId="urn:microsoft.com/office/officeart/2005/8/layout/orgChart1"/>
    <dgm:cxn modelId="{3185BC2F-B2FE-470A-A21E-3F5DB7F4221A}" type="presParOf" srcId="{DBE96CD3-4462-499E-8396-F2F11CBB108E}" destId="{FB84DAF2-3620-4764-A94C-1E71B352765E}" srcOrd="1" destOrd="0" presId="urn:microsoft.com/office/officeart/2005/8/layout/orgChart1"/>
    <dgm:cxn modelId="{73CF0EF0-417A-402A-B8B0-E6C9FAED46C4}" type="presParOf" srcId="{DBE96CD3-4462-499E-8396-F2F11CBB108E}" destId="{351BD72B-3C7C-4BE0-9066-29C3A7C899FF}" srcOrd="2" destOrd="0" presId="urn:microsoft.com/office/officeart/2005/8/layout/orgChart1"/>
    <dgm:cxn modelId="{32703644-60BD-477F-A23B-8AE4B01FEAE7}" type="presParOf" srcId="{9CDF5193-7FF2-4F85-A9DB-527C62D0E173}" destId="{099FCAEB-D8DB-43F5-8AC5-7B5079EAB7C3}" srcOrd="4" destOrd="0" presId="urn:microsoft.com/office/officeart/2005/8/layout/orgChart1"/>
    <dgm:cxn modelId="{89C8B53C-E974-4F46-B278-C9839B1D0903}" type="presParOf" srcId="{9CDF5193-7FF2-4F85-A9DB-527C62D0E173}" destId="{34822C69-EEE1-40FF-946C-6FAA712AE026}" srcOrd="5" destOrd="0" presId="urn:microsoft.com/office/officeart/2005/8/layout/orgChart1"/>
    <dgm:cxn modelId="{553C2DA0-519C-45CA-8BE7-DD787FD4C935}" type="presParOf" srcId="{34822C69-EEE1-40FF-946C-6FAA712AE026}" destId="{E503B391-9218-4FF1-8B76-7EE2C893328B}" srcOrd="0" destOrd="0" presId="urn:microsoft.com/office/officeart/2005/8/layout/orgChart1"/>
    <dgm:cxn modelId="{21BA008C-B73B-4C9C-BA86-E9928EB51BBC}" type="presParOf" srcId="{E503B391-9218-4FF1-8B76-7EE2C893328B}" destId="{662BA424-F027-44BB-96D8-E21434B42C00}" srcOrd="0" destOrd="0" presId="urn:microsoft.com/office/officeart/2005/8/layout/orgChart1"/>
    <dgm:cxn modelId="{8097B7E4-BD2F-4C5F-979E-933BE2BEF2B3}" type="presParOf" srcId="{E503B391-9218-4FF1-8B76-7EE2C893328B}" destId="{4E8B7010-AD8C-4DF0-AE7F-F7C63C2032E5}" srcOrd="1" destOrd="0" presId="urn:microsoft.com/office/officeart/2005/8/layout/orgChart1"/>
    <dgm:cxn modelId="{8CA022E7-CB2A-4598-A4BC-E03B60C38D87}" type="presParOf" srcId="{34822C69-EEE1-40FF-946C-6FAA712AE026}" destId="{AE0240EB-EADB-4C17-BF60-73C585CB44B1}" srcOrd="1" destOrd="0" presId="urn:microsoft.com/office/officeart/2005/8/layout/orgChart1"/>
    <dgm:cxn modelId="{8E708C4D-CC72-4B7D-9F22-59725BCD2B55}" type="presParOf" srcId="{34822C69-EEE1-40FF-946C-6FAA712AE026}" destId="{ED3A81D5-7EE5-4D78-9954-19BCA549A973}" srcOrd="2" destOrd="0" presId="urn:microsoft.com/office/officeart/2005/8/layout/orgChart1"/>
    <dgm:cxn modelId="{F61601E6-9680-4A45-ADF1-221174401E3A}" type="presParOf" srcId="{A122A5E4-943D-496E-A214-1310AC1CAB9E}" destId="{D5E4F66C-99ED-4543-93DA-1DC26D560B49}" srcOrd="2" destOrd="0" presId="urn:microsoft.com/office/officeart/2005/8/layout/orgChart1"/>
    <dgm:cxn modelId="{10EF735B-9668-4185-8DC8-30EC2AFC8B98}" type="presParOf" srcId="{C9824D08-B9E2-4D24-B089-E761727164E9}" destId="{3A55C065-3AE0-48E5-B393-2E57EF523E8C}" srcOrd="2" destOrd="0" presId="urn:microsoft.com/office/officeart/2005/8/layout/orgChart1"/>
    <dgm:cxn modelId="{0A853F28-22DA-40B7-BAB0-72F4D9D6B1CA}" type="presParOf" srcId="{C9824D08-B9E2-4D24-B089-E761727164E9}" destId="{EB7DFD20-C5E1-4034-8A62-87C8D80A5442}" srcOrd="3" destOrd="0" presId="urn:microsoft.com/office/officeart/2005/8/layout/orgChart1"/>
    <dgm:cxn modelId="{B48984F4-A745-41A2-AA66-BB9CC1ECA676}" type="presParOf" srcId="{EB7DFD20-C5E1-4034-8A62-87C8D80A5442}" destId="{BB803AD3-D981-4CD8-BA16-DB9DFDD431C5}" srcOrd="0" destOrd="0" presId="urn:microsoft.com/office/officeart/2005/8/layout/orgChart1"/>
    <dgm:cxn modelId="{1F820CCE-55D2-4501-819C-331715F7BDEE}" type="presParOf" srcId="{BB803AD3-D981-4CD8-BA16-DB9DFDD431C5}" destId="{840CB9B6-1BFF-4B07-9FE0-D2309B9592F3}" srcOrd="0" destOrd="0" presId="urn:microsoft.com/office/officeart/2005/8/layout/orgChart1"/>
    <dgm:cxn modelId="{96F68E85-EBDA-498C-AE0B-9B5644350B2B}" type="presParOf" srcId="{BB803AD3-D981-4CD8-BA16-DB9DFDD431C5}" destId="{8CDFD86E-11E2-4A14-B88B-C215D41CADA6}" srcOrd="1" destOrd="0" presId="urn:microsoft.com/office/officeart/2005/8/layout/orgChart1"/>
    <dgm:cxn modelId="{747E9501-2574-4CF3-9BA4-A300CA2BC373}" type="presParOf" srcId="{EB7DFD20-C5E1-4034-8A62-87C8D80A5442}" destId="{710DFD70-07E2-40BD-BD21-56A7D2E6FE43}" srcOrd="1" destOrd="0" presId="urn:microsoft.com/office/officeart/2005/8/layout/orgChart1"/>
    <dgm:cxn modelId="{2B304DCE-6C41-42CA-9C08-C8F5096CF36F}" type="presParOf" srcId="{710DFD70-07E2-40BD-BD21-56A7D2E6FE43}" destId="{3D2E1CC1-A74C-4903-B45A-B44DAAA91250}" srcOrd="0" destOrd="0" presId="urn:microsoft.com/office/officeart/2005/8/layout/orgChart1"/>
    <dgm:cxn modelId="{D539210C-1E2F-47FD-AE27-968575F894CC}" type="presParOf" srcId="{710DFD70-07E2-40BD-BD21-56A7D2E6FE43}" destId="{8D1E61C6-CD3C-4823-A847-5334DC2A1DE1}" srcOrd="1" destOrd="0" presId="urn:microsoft.com/office/officeart/2005/8/layout/orgChart1"/>
    <dgm:cxn modelId="{93A43427-718D-4636-9530-426E9AFBBC39}" type="presParOf" srcId="{8D1E61C6-CD3C-4823-A847-5334DC2A1DE1}" destId="{7E0E1B60-21FD-4C97-9251-669BB830053F}" srcOrd="0" destOrd="0" presId="urn:microsoft.com/office/officeart/2005/8/layout/orgChart1"/>
    <dgm:cxn modelId="{FED114FB-5D4D-4C10-B243-C310409F1D89}" type="presParOf" srcId="{7E0E1B60-21FD-4C97-9251-669BB830053F}" destId="{71C57415-3A21-400E-A28A-D5F39C6837DD}" srcOrd="0" destOrd="0" presId="urn:microsoft.com/office/officeart/2005/8/layout/orgChart1"/>
    <dgm:cxn modelId="{F0ED079D-F902-40FC-BC2A-16BB366ED36B}" type="presParOf" srcId="{7E0E1B60-21FD-4C97-9251-669BB830053F}" destId="{7F68EF7D-D40F-45A9-8172-84DECF0EE131}" srcOrd="1" destOrd="0" presId="urn:microsoft.com/office/officeart/2005/8/layout/orgChart1"/>
    <dgm:cxn modelId="{E9675FC4-541D-4237-B568-F35DAADCFB5C}" type="presParOf" srcId="{8D1E61C6-CD3C-4823-A847-5334DC2A1DE1}" destId="{C33419CA-0519-4149-8869-D37831C5F9C2}" srcOrd="1" destOrd="0" presId="urn:microsoft.com/office/officeart/2005/8/layout/orgChart1"/>
    <dgm:cxn modelId="{C3AF0A3A-FC25-421F-8EBE-B22B87433925}" type="presParOf" srcId="{8D1E61C6-CD3C-4823-A847-5334DC2A1DE1}" destId="{175F79FD-DB3C-4C03-8C17-82536FB20075}" srcOrd="2" destOrd="0" presId="urn:microsoft.com/office/officeart/2005/8/layout/orgChart1"/>
    <dgm:cxn modelId="{4E77D777-9236-49C3-BA9B-9ED7F3F5AC1A}" type="presParOf" srcId="{710DFD70-07E2-40BD-BD21-56A7D2E6FE43}" destId="{BDA1940D-E7A0-4111-B871-33B026C3397C}" srcOrd="2" destOrd="0" presId="urn:microsoft.com/office/officeart/2005/8/layout/orgChart1"/>
    <dgm:cxn modelId="{93AF6CD8-71E6-4415-BC9B-DF5657FA497D}" type="presParOf" srcId="{710DFD70-07E2-40BD-BD21-56A7D2E6FE43}" destId="{767FEAAC-2C85-4720-A462-966C4E280D63}" srcOrd="3" destOrd="0" presId="urn:microsoft.com/office/officeart/2005/8/layout/orgChart1"/>
    <dgm:cxn modelId="{992271A1-ED5C-4EDB-9DA7-8AC836E6C24A}" type="presParOf" srcId="{767FEAAC-2C85-4720-A462-966C4E280D63}" destId="{239F0766-D79D-4E74-B440-7554842E3C11}" srcOrd="0" destOrd="0" presId="urn:microsoft.com/office/officeart/2005/8/layout/orgChart1"/>
    <dgm:cxn modelId="{1449C718-A813-46FF-AF7E-55B037306905}" type="presParOf" srcId="{239F0766-D79D-4E74-B440-7554842E3C11}" destId="{52D742A2-6FCA-43F3-9886-0A5EEF192CBB}" srcOrd="0" destOrd="0" presId="urn:microsoft.com/office/officeart/2005/8/layout/orgChart1"/>
    <dgm:cxn modelId="{CE78AB2E-A9E9-4FCE-B317-717471609140}" type="presParOf" srcId="{239F0766-D79D-4E74-B440-7554842E3C11}" destId="{D37A6F6A-A236-4093-A815-127B52E3815A}" srcOrd="1" destOrd="0" presId="urn:microsoft.com/office/officeart/2005/8/layout/orgChart1"/>
    <dgm:cxn modelId="{6471175C-31A4-490D-88AE-857A794B4ADD}" type="presParOf" srcId="{767FEAAC-2C85-4720-A462-966C4E280D63}" destId="{F9D1D2BA-4703-48BA-9BC1-45177B0964C3}" srcOrd="1" destOrd="0" presId="urn:microsoft.com/office/officeart/2005/8/layout/orgChart1"/>
    <dgm:cxn modelId="{F5934DA7-239A-461F-8714-EA361082B231}" type="presParOf" srcId="{767FEAAC-2C85-4720-A462-966C4E280D63}" destId="{9FAC76ED-D7F7-4BC8-B584-8C4B55367AC9}" srcOrd="2" destOrd="0" presId="urn:microsoft.com/office/officeart/2005/8/layout/orgChart1"/>
    <dgm:cxn modelId="{9751F9BF-F77A-4F20-A715-BF1EF1E84813}" type="presParOf" srcId="{710DFD70-07E2-40BD-BD21-56A7D2E6FE43}" destId="{298BB988-40ED-4CD4-8E64-96561DD1EADF}" srcOrd="4" destOrd="0" presId="urn:microsoft.com/office/officeart/2005/8/layout/orgChart1"/>
    <dgm:cxn modelId="{FE66B000-AF2D-4F86-BFFD-D824AB40ABAC}" type="presParOf" srcId="{710DFD70-07E2-40BD-BD21-56A7D2E6FE43}" destId="{71A19464-5C7B-45C4-A4F6-7BCE7A9E5EF7}" srcOrd="5" destOrd="0" presId="urn:microsoft.com/office/officeart/2005/8/layout/orgChart1"/>
    <dgm:cxn modelId="{DDD398BA-2D03-4CDB-9DE5-A1704C5DB16A}" type="presParOf" srcId="{71A19464-5C7B-45C4-A4F6-7BCE7A9E5EF7}" destId="{275ACBD9-6910-405B-BD83-5717581CAA7D}" srcOrd="0" destOrd="0" presId="urn:microsoft.com/office/officeart/2005/8/layout/orgChart1"/>
    <dgm:cxn modelId="{1E1664FB-29D6-426B-96B7-B59CE0D090B9}" type="presParOf" srcId="{275ACBD9-6910-405B-BD83-5717581CAA7D}" destId="{3E4A1D36-2656-40C1-A67F-315B2C2892CA}" srcOrd="0" destOrd="0" presId="urn:microsoft.com/office/officeart/2005/8/layout/orgChart1"/>
    <dgm:cxn modelId="{460DF2F1-2DF6-4BF1-8B44-7227B24815D8}" type="presParOf" srcId="{275ACBD9-6910-405B-BD83-5717581CAA7D}" destId="{2706FE3B-62B6-4C58-BF74-AAAB5D5639E9}" srcOrd="1" destOrd="0" presId="urn:microsoft.com/office/officeart/2005/8/layout/orgChart1"/>
    <dgm:cxn modelId="{3D1A6ADC-08AE-444A-B1D9-4A15B7137427}" type="presParOf" srcId="{71A19464-5C7B-45C4-A4F6-7BCE7A9E5EF7}" destId="{1FAE91D0-E1BD-4AFE-A917-5BA0BCA6B83E}" srcOrd="1" destOrd="0" presId="urn:microsoft.com/office/officeart/2005/8/layout/orgChart1"/>
    <dgm:cxn modelId="{C3DF860A-DFB1-4D53-92E1-FA63A01960AE}" type="presParOf" srcId="{71A19464-5C7B-45C4-A4F6-7BCE7A9E5EF7}" destId="{0616C782-E13B-4D51-9E88-AECD6C85A698}" srcOrd="2" destOrd="0" presId="urn:microsoft.com/office/officeart/2005/8/layout/orgChart1"/>
    <dgm:cxn modelId="{35A7A427-F383-4AD3-9DEB-B855277E7CD4}" type="presParOf" srcId="{EB7DFD20-C5E1-4034-8A62-87C8D80A5442}" destId="{E0EFE1E6-4B9A-45A7-8B53-F763E8A6E2B9}" srcOrd="2" destOrd="0" presId="urn:microsoft.com/office/officeart/2005/8/layout/orgChart1"/>
    <dgm:cxn modelId="{CFFD5E58-ABCB-4CAB-9367-788570C2BD5A}" type="presParOf" srcId="{C9824D08-B9E2-4D24-B089-E761727164E9}" destId="{6B84A13B-FB81-437C-AFE6-0F5289694E16}" srcOrd="4" destOrd="0" presId="urn:microsoft.com/office/officeart/2005/8/layout/orgChart1"/>
    <dgm:cxn modelId="{42BC2B5B-F37F-4A0A-8FF4-B80F8437EA97}" type="presParOf" srcId="{C9824D08-B9E2-4D24-B089-E761727164E9}" destId="{D8949AC9-D567-47B4-89AB-40F7E86911FC}" srcOrd="5" destOrd="0" presId="urn:microsoft.com/office/officeart/2005/8/layout/orgChart1"/>
    <dgm:cxn modelId="{F8A43B64-766A-49CB-8AFA-F339927505AF}" type="presParOf" srcId="{D8949AC9-D567-47B4-89AB-40F7E86911FC}" destId="{33457124-08A1-4FB6-A952-CD64B28E9613}" srcOrd="0" destOrd="0" presId="urn:microsoft.com/office/officeart/2005/8/layout/orgChart1"/>
    <dgm:cxn modelId="{95827597-5547-4296-886C-A1B65BF1DE3E}" type="presParOf" srcId="{33457124-08A1-4FB6-A952-CD64B28E9613}" destId="{0A3C96D9-379D-42F3-978F-02CB93A45CF9}" srcOrd="0" destOrd="0" presId="urn:microsoft.com/office/officeart/2005/8/layout/orgChart1"/>
    <dgm:cxn modelId="{2AD7756B-DBBF-4B9C-BF83-077CB5920FCA}" type="presParOf" srcId="{33457124-08A1-4FB6-A952-CD64B28E9613}" destId="{D4571997-55EA-4524-901F-26C22ABEEF7A}" srcOrd="1" destOrd="0" presId="urn:microsoft.com/office/officeart/2005/8/layout/orgChart1"/>
    <dgm:cxn modelId="{0A9B9F76-5D60-4852-99AC-42E54B24E82B}" type="presParOf" srcId="{D8949AC9-D567-47B4-89AB-40F7E86911FC}" destId="{741AB1EE-A9A7-46A0-86A7-873342367347}" srcOrd="1" destOrd="0" presId="urn:microsoft.com/office/officeart/2005/8/layout/orgChart1"/>
    <dgm:cxn modelId="{0F292C72-4720-4034-90A9-A2C40BFD1F2B}" type="presParOf" srcId="{741AB1EE-A9A7-46A0-86A7-873342367347}" destId="{6BE7BF8A-36D4-4606-BE51-4FA1C4DD21E7}" srcOrd="0" destOrd="0" presId="urn:microsoft.com/office/officeart/2005/8/layout/orgChart1"/>
    <dgm:cxn modelId="{559DB634-0624-478A-B221-8776D6923A3A}" type="presParOf" srcId="{741AB1EE-A9A7-46A0-86A7-873342367347}" destId="{2289F583-23C4-4F8E-B6BF-67D9388247F7}" srcOrd="1" destOrd="0" presId="urn:microsoft.com/office/officeart/2005/8/layout/orgChart1"/>
    <dgm:cxn modelId="{AB02C828-5BF3-455C-A7FC-C5ED7B0C888F}" type="presParOf" srcId="{2289F583-23C4-4F8E-B6BF-67D9388247F7}" destId="{DC6DD78F-E554-4E83-A0B5-A19BA7D34605}" srcOrd="0" destOrd="0" presId="urn:microsoft.com/office/officeart/2005/8/layout/orgChart1"/>
    <dgm:cxn modelId="{13A18F0A-D492-4535-ABE6-B9624A7F606D}" type="presParOf" srcId="{DC6DD78F-E554-4E83-A0B5-A19BA7D34605}" destId="{4D6185B2-ED77-48EB-8C1B-DA1E041F370A}" srcOrd="0" destOrd="0" presId="urn:microsoft.com/office/officeart/2005/8/layout/orgChart1"/>
    <dgm:cxn modelId="{8FB9F1B1-1AB5-4717-BF78-26D54BCEBD43}" type="presParOf" srcId="{DC6DD78F-E554-4E83-A0B5-A19BA7D34605}" destId="{D983C917-D9BC-4487-B1C2-BE908F005398}" srcOrd="1" destOrd="0" presId="urn:microsoft.com/office/officeart/2005/8/layout/orgChart1"/>
    <dgm:cxn modelId="{2105C079-C14E-488C-928B-108B707C1092}" type="presParOf" srcId="{2289F583-23C4-4F8E-B6BF-67D9388247F7}" destId="{8676AE3F-7830-4800-99C3-243BB717DF5D}" srcOrd="1" destOrd="0" presId="urn:microsoft.com/office/officeart/2005/8/layout/orgChart1"/>
    <dgm:cxn modelId="{BC09B2DD-B2FF-48E5-9D96-DE346B808D4F}" type="presParOf" srcId="{2289F583-23C4-4F8E-B6BF-67D9388247F7}" destId="{A63FEA85-255C-445E-9121-8BD0111564E6}" srcOrd="2" destOrd="0" presId="urn:microsoft.com/office/officeart/2005/8/layout/orgChart1"/>
    <dgm:cxn modelId="{E681F578-50E3-41C9-8354-06E1E1C068D7}" type="presParOf" srcId="{D8949AC9-D567-47B4-89AB-40F7E86911FC}" destId="{41821B15-5DA6-4E38-B42A-8A3189B4D2F8}" srcOrd="2" destOrd="0" presId="urn:microsoft.com/office/officeart/2005/8/layout/orgChart1"/>
    <dgm:cxn modelId="{17CC6C9A-C5FD-4F4C-BD4E-94C1BF338321}" type="presParOf" srcId="{C9824D08-B9E2-4D24-B089-E761727164E9}" destId="{DB999219-AD41-4C02-A359-E0EA1F986A08}" srcOrd="6" destOrd="0" presId="urn:microsoft.com/office/officeart/2005/8/layout/orgChart1"/>
    <dgm:cxn modelId="{990525C6-80B6-499C-BAFE-E3FBC308A6C4}" type="presParOf" srcId="{C9824D08-B9E2-4D24-B089-E761727164E9}" destId="{FB823A59-4259-41B3-B82B-D044A6973B01}" srcOrd="7" destOrd="0" presId="urn:microsoft.com/office/officeart/2005/8/layout/orgChart1"/>
    <dgm:cxn modelId="{B32FAD60-CDE4-4BCA-84EF-0919F8A42C7E}" type="presParOf" srcId="{FB823A59-4259-41B3-B82B-D044A6973B01}" destId="{C1728568-7A91-4D34-9275-CE7CE9765739}" srcOrd="0" destOrd="0" presId="urn:microsoft.com/office/officeart/2005/8/layout/orgChart1"/>
    <dgm:cxn modelId="{BE127C1C-362E-4AE2-B4F7-C211DDFF8AEB}" type="presParOf" srcId="{C1728568-7A91-4D34-9275-CE7CE9765739}" destId="{A719E3AA-DBD3-48C7-A158-5A0A6C46BE68}" srcOrd="0" destOrd="0" presId="urn:microsoft.com/office/officeart/2005/8/layout/orgChart1"/>
    <dgm:cxn modelId="{C4FDC081-CE1C-4E31-AE57-AE23148D0A5A}" type="presParOf" srcId="{C1728568-7A91-4D34-9275-CE7CE9765739}" destId="{BF673498-C191-4C8D-A8DF-E5CA6FDD469C}" srcOrd="1" destOrd="0" presId="urn:microsoft.com/office/officeart/2005/8/layout/orgChart1"/>
    <dgm:cxn modelId="{BFD80B7F-1F92-40AD-B386-7869597130ED}" type="presParOf" srcId="{FB823A59-4259-41B3-B82B-D044A6973B01}" destId="{808C6130-2AA7-4ECA-AEA7-9C2FF3C9F3FD}" srcOrd="1" destOrd="0" presId="urn:microsoft.com/office/officeart/2005/8/layout/orgChart1"/>
    <dgm:cxn modelId="{68E2AFEA-A569-40D3-8AC5-B15CFE483CC7}" type="presParOf" srcId="{FB823A59-4259-41B3-B82B-D044A6973B01}" destId="{511A0FA3-1FBD-4866-AA6F-9ED16033E259}" srcOrd="2" destOrd="0" presId="urn:microsoft.com/office/officeart/2005/8/layout/orgChart1"/>
    <dgm:cxn modelId="{F1421A57-07BA-4FE7-9C2C-C62CB7B751F7}" type="presParOf" srcId="{D5D28EA0-EAF3-4B47-8DD9-928CB17E96E4}" destId="{86376B69-0E5B-4B6C-9ADF-CFE84FCE7094}" srcOrd="2" destOrd="0" presId="urn:microsoft.com/office/officeart/2005/8/layout/orgChart1"/>
    <dgm:cxn modelId="{D5ADD7A9-F622-442F-A702-2241A5C85169}" type="presParOf" srcId="{86376B69-0E5B-4B6C-9ADF-CFE84FCE7094}" destId="{12F47467-FB4F-4EC0-A1D6-089121F95A96}" srcOrd="0" destOrd="0" presId="urn:microsoft.com/office/officeart/2005/8/layout/orgChart1"/>
    <dgm:cxn modelId="{9A3DA405-6136-4036-B0ED-7AF7941095AD}" type="presParOf" srcId="{86376B69-0E5B-4B6C-9ADF-CFE84FCE7094}" destId="{5F6E0DC9-1E3A-4E09-A467-32A7D0AD4F75}" srcOrd="1" destOrd="0" presId="urn:microsoft.com/office/officeart/2005/8/layout/orgChart1"/>
    <dgm:cxn modelId="{365234ED-BA54-4581-B42A-AC3D00CD05C7}" type="presParOf" srcId="{5F6E0DC9-1E3A-4E09-A467-32A7D0AD4F75}" destId="{F6E71A6C-E87F-4CE3-9BCB-8E0E2D8A9CF8}" srcOrd="0" destOrd="0" presId="urn:microsoft.com/office/officeart/2005/8/layout/orgChart1"/>
    <dgm:cxn modelId="{FEE51DB2-8AAA-4F7B-B710-012A6377DE0C}" type="presParOf" srcId="{F6E71A6C-E87F-4CE3-9BCB-8E0E2D8A9CF8}" destId="{5CCC51ED-D004-46FB-836F-3209517DE822}" srcOrd="0" destOrd="0" presId="urn:microsoft.com/office/officeart/2005/8/layout/orgChart1"/>
    <dgm:cxn modelId="{339F54CA-01AD-4E99-ABF8-9F07F384E941}" type="presParOf" srcId="{F6E71A6C-E87F-4CE3-9BCB-8E0E2D8A9CF8}" destId="{2DD42E1A-0014-4C3F-AC6A-F143C1F9E2EF}" srcOrd="1" destOrd="0" presId="urn:microsoft.com/office/officeart/2005/8/layout/orgChart1"/>
    <dgm:cxn modelId="{CAFCB7E4-2581-4302-8881-27BED6DCFE3C}" type="presParOf" srcId="{5F6E0DC9-1E3A-4E09-A467-32A7D0AD4F75}" destId="{C78CFF47-A720-466A-842D-08C7C0EF4023}" srcOrd="1" destOrd="0" presId="urn:microsoft.com/office/officeart/2005/8/layout/orgChart1"/>
    <dgm:cxn modelId="{A95FC009-6E63-4485-92F7-3E195B794391}" type="presParOf" srcId="{5F6E0DC9-1E3A-4E09-A467-32A7D0AD4F75}" destId="{43630274-0173-40D9-944A-4D097EB661B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A2F2C1-BE9B-4DF7-A89B-1794FA5A599D}" type="doc">
      <dgm:prSet loTypeId="urn:microsoft.com/office/officeart/2005/8/layout/arrow2" loCatId="process" qsTypeId="urn:microsoft.com/office/officeart/2005/8/quickstyle/simple1" qsCatId="simple" csTypeId="urn:microsoft.com/office/officeart/2005/8/colors/accent1_2" csCatId="accent1" phldr="1"/>
      <dgm:spPr/>
    </dgm:pt>
    <dgm:pt modelId="{7DE7BC67-6982-40A6-9656-D315C03E565F}">
      <dgm:prSet phldrT="[Text]" custT="1"/>
      <dgm:spPr/>
      <dgm:t>
        <a:bodyPr/>
        <a:lstStyle/>
        <a:p>
          <a:pPr algn="ctr"/>
          <a:r>
            <a:rPr lang="en-IE" sz="2000" dirty="0" smtClean="0">
              <a:solidFill>
                <a:schemeClr val="bg1"/>
              </a:solidFill>
            </a:rPr>
            <a:t>Departmental data</a:t>
          </a:r>
          <a:endParaRPr lang="en-IE" sz="2000" dirty="0">
            <a:solidFill>
              <a:schemeClr val="bg1"/>
            </a:solidFill>
          </a:endParaRPr>
        </a:p>
      </dgm:t>
    </dgm:pt>
    <dgm:pt modelId="{88837188-0817-4F93-98B3-EBEDBF842731}" type="parTrans" cxnId="{1F7700A3-A3E8-443C-9FDA-F033639912EB}">
      <dgm:prSet/>
      <dgm:spPr/>
      <dgm:t>
        <a:bodyPr/>
        <a:lstStyle/>
        <a:p>
          <a:endParaRPr lang="en-IE"/>
        </a:p>
      </dgm:t>
    </dgm:pt>
    <dgm:pt modelId="{5790B5D8-4166-4558-AF64-F15D2A32F5E7}" type="sibTrans" cxnId="{1F7700A3-A3E8-443C-9FDA-F033639912EB}">
      <dgm:prSet/>
      <dgm:spPr/>
      <dgm:t>
        <a:bodyPr/>
        <a:lstStyle/>
        <a:p>
          <a:endParaRPr lang="en-IE"/>
        </a:p>
      </dgm:t>
    </dgm:pt>
    <dgm:pt modelId="{B6C7BF32-4ACD-46AC-90DF-D530B06AA2A0}">
      <dgm:prSet phldrT="[Text]" custT="1"/>
      <dgm:spPr/>
      <dgm:t>
        <a:bodyPr/>
        <a:lstStyle/>
        <a:p>
          <a:pPr algn="ctr"/>
          <a:r>
            <a:rPr lang="en-IE" sz="2400" dirty="0" smtClean="0">
              <a:solidFill>
                <a:schemeClr val="bg1"/>
              </a:solidFill>
            </a:rPr>
            <a:t>Data integration</a:t>
          </a:r>
          <a:endParaRPr lang="en-IE" sz="2400" dirty="0">
            <a:solidFill>
              <a:schemeClr val="bg1"/>
            </a:solidFill>
          </a:endParaRPr>
        </a:p>
      </dgm:t>
    </dgm:pt>
    <dgm:pt modelId="{CA41F3B9-3214-4522-A600-7264327CFF51}" type="parTrans" cxnId="{05561D8E-0DA5-4AAC-B3F6-44CC3A00276C}">
      <dgm:prSet/>
      <dgm:spPr/>
      <dgm:t>
        <a:bodyPr/>
        <a:lstStyle/>
        <a:p>
          <a:endParaRPr lang="en-IE"/>
        </a:p>
      </dgm:t>
    </dgm:pt>
    <dgm:pt modelId="{754ED339-16B4-410D-8040-19CD6C0107A3}" type="sibTrans" cxnId="{05561D8E-0DA5-4AAC-B3F6-44CC3A00276C}">
      <dgm:prSet/>
      <dgm:spPr/>
      <dgm:t>
        <a:bodyPr/>
        <a:lstStyle/>
        <a:p>
          <a:endParaRPr lang="en-IE"/>
        </a:p>
      </dgm:t>
    </dgm:pt>
    <dgm:pt modelId="{67300D2A-20B2-4000-AE6F-2B470B5448CD}">
      <dgm:prSet phldrT="[Text]" custT="1"/>
      <dgm:spPr/>
      <dgm:t>
        <a:bodyPr/>
        <a:lstStyle/>
        <a:p>
          <a:r>
            <a:rPr lang="en-IE" sz="3200" dirty="0" smtClean="0">
              <a:solidFill>
                <a:schemeClr val="bg1"/>
              </a:solidFill>
            </a:rPr>
            <a:t>Analysis/</a:t>
          </a:r>
        </a:p>
        <a:p>
          <a:r>
            <a:rPr lang="en-IE" sz="3200" smtClean="0">
              <a:solidFill>
                <a:schemeClr val="bg1"/>
              </a:solidFill>
            </a:rPr>
            <a:t>insight</a:t>
          </a:r>
          <a:endParaRPr lang="en-IE" sz="3200" dirty="0">
            <a:solidFill>
              <a:schemeClr val="bg1"/>
            </a:solidFill>
          </a:endParaRPr>
        </a:p>
      </dgm:t>
    </dgm:pt>
    <dgm:pt modelId="{9D7DB00B-C160-423E-9BDC-D185D1146191}" type="parTrans" cxnId="{11479B1E-3FCC-4B6F-8D52-03EFC488A0EB}">
      <dgm:prSet/>
      <dgm:spPr/>
      <dgm:t>
        <a:bodyPr/>
        <a:lstStyle/>
        <a:p>
          <a:endParaRPr lang="en-IE"/>
        </a:p>
      </dgm:t>
    </dgm:pt>
    <dgm:pt modelId="{00D9FAAD-C27C-4B8B-B845-9B4B457D6C7D}" type="sibTrans" cxnId="{11479B1E-3FCC-4B6F-8D52-03EFC488A0EB}">
      <dgm:prSet/>
      <dgm:spPr/>
      <dgm:t>
        <a:bodyPr/>
        <a:lstStyle/>
        <a:p>
          <a:endParaRPr lang="en-IE"/>
        </a:p>
      </dgm:t>
    </dgm:pt>
    <dgm:pt modelId="{4451FDAE-AA48-4941-9F71-72DAA2D90BB5}" type="pres">
      <dgm:prSet presAssocID="{A1A2F2C1-BE9B-4DF7-A89B-1794FA5A599D}" presName="arrowDiagram" presStyleCnt="0">
        <dgm:presLayoutVars>
          <dgm:chMax val="5"/>
          <dgm:dir/>
          <dgm:resizeHandles val="exact"/>
        </dgm:presLayoutVars>
      </dgm:prSet>
      <dgm:spPr/>
    </dgm:pt>
    <dgm:pt modelId="{D6D85DAD-B727-43D6-88BA-82D0EEB50852}" type="pres">
      <dgm:prSet presAssocID="{A1A2F2C1-BE9B-4DF7-A89B-1794FA5A599D}" presName="arrow" presStyleLbl="bgShp" presStyleIdx="0" presStyleCnt="1"/>
      <dgm:spPr/>
    </dgm:pt>
    <dgm:pt modelId="{0F34907C-FD9B-4B25-AD06-8188E672112D}" type="pres">
      <dgm:prSet presAssocID="{A1A2F2C1-BE9B-4DF7-A89B-1794FA5A599D}" presName="arrowDiagram3" presStyleCnt="0"/>
      <dgm:spPr/>
    </dgm:pt>
    <dgm:pt modelId="{450DC6E8-3096-43E3-B54C-C449EE15D884}" type="pres">
      <dgm:prSet presAssocID="{7DE7BC67-6982-40A6-9656-D315C03E565F}" presName="bullet3a" presStyleLbl="node1" presStyleIdx="0" presStyleCnt="3"/>
      <dgm:spPr/>
    </dgm:pt>
    <dgm:pt modelId="{62BE43B5-5AEF-435D-83F7-98A34A1A22DD}" type="pres">
      <dgm:prSet presAssocID="{7DE7BC67-6982-40A6-9656-D315C03E565F}" presName="textBox3a" presStyleLbl="revTx" presStyleIdx="0" presStyleCnt="3">
        <dgm:presLayoutVars>
          <dgm:bulletEnabled val="1"/>
        </dgm:presLayoutVars>
      </dgm:prSet>
      <dgm:spPr/>
      <dgm:t>
        <a:bodyPr/>
        <a:lstStyle/>
        <a:p>
          <a:endParaRPr lang="en-IE"/>
        </a:p>
      </dgm:t>
    </dgm:pt>
    <dgm:pt modelId="{184F3245-667C-4BF6-B368-42F71B14E6C3}" type="pres">
      <dgm:prSet presAssocID="{B6C7BF32-4ACD-46AC-90DF-D530B06AA2A0}" presName="bullet3b" presStyleLbl="node1" presStyleIdx="1" presStyleCnt="3"/>
      <dgm:spPr/>
    </dgm:pt>
    <dgm:pt modelId="{99DEC785-12DF-46D8-B8DB-39E1867DDCFD}" type="pres">
      <dgm:prSet presAssocID="{B6C7BF32-4ACD-46AC-90DF-D530B06AA2A0}" presName="textBox3b" presStyleLbl="revTx" presStyleIdx="1" presStyleCnt="3">
        <dgm:presLayoutVars>
          <dgm:bulletEnabled val="1"/>
        </dgm:presLayoutVars>
      </dgm:prSet>
      <dgm:spPr/>
      <dgm:t>
        <a:bodyPr/>
        <a:lstStyle/>
        <a:p>
          <a:endParaRPr lang="en-IE"/>
        </a:p>
      </dgm:t>
    </dgm:pt>
    <dgm:pt modelId="{68D9460F-B801-4B6C-A7A4-6F760211EB91}" type="pres">
      <dgm:prSet presAssocID="{67300D2A-20B2-4000-AE6F-2B470B5448CD}" presName="bullet3c" presStyleLbl="node1" presStyleIdx="2" presStyleCnt="3"/>
      <dgm:spPr/>
    </dgm:pt>
    <dgm:pt modelId="{58E95DD5-A7D2-4D60-85AA-79F953D89790}" type="pres">
      <dgm:prSet presAssocID="{67300D2A-20B2-4000-AE6F-2B470B5448CD}" presName="textBox3c" presStyleLbl="revTx" presStyleIdx="2" presStyleCnt="3">
        <dgm:presLayoutVars>
          <dgm:bulletEnabled val="1"/>
        </dgm:presLayoutVars>
      </dgm:prSet>
      <dgm:spPr/>
      <dgm:t>
        <a:bodyPr/>
        <a:lstStyle/>
        <a:p>
          <a:endParaRPr lang="en-IE"/>
        </a:p>
      </dgm:t>
    </dgm:pt>
  </dgm:ptLst>
  <dgm:cxnLst>
    <dgm:cxn modelId="{7E1AC01C-9CF0-44F5-B57F-A5D6F78BD1FB}" type="presOf" srcId="{7DE7BC67-6982-40A6-9656-D315C03E565F}" destId="{62BE43B5-5AEF-435D-83F7-98A34A1A22DD}" srcOrd="0" destOrd="0" presId="urn:microsoft.com/office/officeart/2005/8/layout/arrow2"/>
    <dgm:cxn modelId="{14BB3901-B33F-4752-A6BE-BBE9F218C165}" type="presOf" srcId="{67300D2A-20B2-4000-AE6F-2B470B5448CD}" destId="{58E95DD5-A7D2-4D60-85AA-79F953D89790}" srcOrd="0" destOrd="0" presId="urn:microsoft.com/office/officeart/2005/8/layout/arrow2"/>
    <dgm:cxn modelId="{11479B1E-3FCC-4B6F-8D52-03EFC488A0EB}" srcId="{A1A2F2C1-BE9B-4DF7-A89B-1794FA5A599D}" destId="{67300D2A-20B2-4000-AE6F-2B470B5448CD}" srcOrd="2" destOrd="0" parTransId="{9D7DB00B-C160-423E-9BDC-D185D1146191}" sibTransId="{00D9FAAD-C27C-4B8B-B845-9B4B457D6C7D}"/>
    <dgm:cxn modelId="{C573EC56-098E-44D3-BF15-A8F16E1A80C0}" type="presOf" srcId="{A1A2F2C1-BE9B-4DF7-A89B-1794FA5A599D}" destId="{4451FDAE-AA48-4941-9F71-72DAA2D90BB5}" srcOrd="0" destOrd="0" presId="urn:microsoft.com/office/officeart/2005/8/layout/arrow2"/>
    <dgm:cxn modelId="{DF291411-5667-4CB6-8732-9F88C2A106E6}" type="presOf" srcId="{B6C7BF32-4ACD-46AC-90DF-D530B06AA2A0}" destId="{99DEC785-12DF-46D8-B8DB-39E1867DDCFD}" srcOrd="0" destOrd="0" presId="urn:microsoft.com/office/officeart/2005/8/layout/arrow2"/>
    <dgm:cxn modelId="{05561D8E-0DA5-4AAC-B3F6-44CC3A00276C}" srcId="{A1A2F2C1-BE9B-4DF7-A89B-1794FA5A599D}" destId="{B6C7BF32-4ACD-46AC-90DF-D530B06AA2A0}" srcOrd="1" destOrd="0" parTransId="{CA41F3B9-3214-4522-A600-7264327CFF51}" sibTransId="{754ED339-16B4-410D-8040-19CD6C0107A3}"/>
    <dgm:cxn modelId="{1F7700A3-A3E8-443C-9FDA-F033639912EB}" srcId="{A1A2F2C1-BE9B-4DF7-A89B-1794FA5A599D}" destId="{7DE7BC67-6982-40A6-9656-D315C03E565F}" srcOrd="0" destOrd="0" parTransId="{88837188-0817-4F93-98B3-EBEDBF842731}" sibTransId="{5790B5D8-4166-4558-AF64-F15D2A32F5E7}"/>
    <dgm:cxn modelId="{DEC6BE19-E2E2-4628-969F-7DF8D5312E69}" type="presParOf" srcId="{4451FDAE-AA48-4941-9F71-72DAA2D90BB5}" destId="{D6D85DAD-B727-43D6-88BA-82D0EEB50852}" srcOrd="0" destOrd="0" presId="urn:microsoft.com/office/officeart/2005/8/layout/arrow2"/>
    <dgm:cxn modelId="{27C62DE6-F233-472A-B1C6-414E7FD93631}" type="presParOf" srcId="{4451FDAE-AA48-4941-9F71-72DAA2D90BB5}" destId="{0F34907C-FD9B-4B25-AD06-8188E672112D}" srcOrd="1" destOrd="0" presId="urn:microsoft.com/office/officeart/2005/8/layout/arrow2"/>
    <dgm:cxn modelId="{37C28918-662C-40C7-9E59-5E2554949577}" type="presParOf" srcId="{0F34907C-FD9B-4B25-AD06-8188E672112D}" destId="{450DC6E8-3096-43E3-B54C-C449EE15D884}" srcOrd="0" destOrd="0" presId="urn:microsoft.com/office/officeart/2005/8/layout/arrow2"/>
    <dgm:cxn modelId="{2392BC14-97F4-41D3-B30F-362B2200E539}" type="presParOf" srcId="{0F34907C-FD9B-4B25-AD06-8188E672112D}" destId="{62BE43B5-5AEF-435D-83F7-98A34A1A22DD}" srcOrd="1" destOrd="0" presId="urn:microsoft.com/office/officeart/2005/8/layout/arrow2"/>
    <dgm:cxn modelId="{279E9566-CA3F-4134-A789-0A762D0ACD0D}" type="presParOf" srcId="{0F34907C-FD9B-4B25-AD06-8188E672112D}" destId="{184F3245-667C-4BF6-B368-42F71B14E6C3}" srcOrd="2" destOrd="0" presId="urn:microsoft.com/office/officeart/2005/8/layout/arrow2"/>
    <dgm:cxn modelId="{F21AE06F-B0DF-4A9E-9776-3195BEF29783}" type="presParOf" srcId="{0F34907C-FD9B-4B25-AD06-8188E672112D}" destId="{99DEC785-12DF-46D8-B8DB-39E1867DDCFD}" srcOrd="3" destOrd="0" presId="urn:microsoft.com/office/officeart/2005/8/layout/arrow2"/>
    <dgm:cxn modelId="{D2E2733E-87C6-4B6C-85BD-F88C77BAAB12}" type="presParOf" srcId="{0F34907C-FD9B-4B25-AD06-8188E672112D}" destId="{68D9460F-B801-4B6C-A7A4-6F760211EB91}" srcOrd="4" destOrd="0" presId="urn:microsoft.com/office/officeart/2005/8/layout/arrow2"/>
    <dgm:cxn modelId="{5C7B2965-4835-4DB6-8617-2CF1AD4F5AED}" type="presParOf" srcId="{0F34907C-FD9B-4B25-AD06-8188E672112D}" destId="{58E95DD5-A7D2-4D60-85AA-79F953D89790}"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941BD-4491-4662-ACE2-897A3A1D2CC6}">
      <dsp:nvSpPr>
        <dsp:cNvPr id="0" name=""/>
        <dsp:cNvSpPr/>
      </dsp:nvSpPr>
      <dsp:spPr>
        <a:xfrm>
          <a:off x="2935215" y="1334197"/>
          <a:ext cx="1872200" cy="15710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lvl="0" algn="ctr" defTabSz="1422400">
            <a:lnSpc>
              <a:spcPct val="90000"/>
            </a:lnSpc>
            <a:spcBef>
              <a:spcPct val="0"/>
            </a:spcBef>
            <a:spcAft>
              <a:spcPct val="35000"/>
            </a:spcAft>
          </a:pPr>
          <a:r>
            <a:rPr lang="en-IE" sz="3200" kern="1200" dirty="0" smtClean="0"/>
            <a:t>CSO ADC</a:t>
          </a:r>
        </a:p>
        <a:p>
          <a:pPr lvl="0" algn="ctr" defTabSz="1422400">
            <a:lnSpc>
              <a:spcPct val="90000"/>
            </a:lnSpc>
            <a:spcBef>
              <a:spcPct val="0"/>
            </a:spcBef>
            <a:spcAft>
              <a:spcPct val="35000"/>
            </a:spcAft>
          </a:pPr>
          <a:r>
            <a:rPr lang="en-IE" sz="3200" b="1" kern="1200" dirty="0" smtClean="0">
              <a:solidFill>
                <a:srgbClr val="FF0000"/>
              </a:solidFill>
            </a:rPr>
            <a:t>(PPSN)</a:t>
          </a:r>
          <a:endParaRPr lang="en-IE" sz="3200" b="1" kern="1200" dirty="0">
            <a:solidFill>
              <a:srgbClr val="FF0000"/>
            </a:solidFill>
          </a:endParaRPr>
        </a:p>
      </dsp:txBody>
      <dsp:txXfrm>
        <a:off x="3011906" y="1410888"/>
        <a:ext cx="1718818" cy="1417647"/>
      </dsp:txXfrm>
    </dsp:sp>
    <dsp:sp modelId="{C3CBCAC3-0B6E-4501-88C1-4832944D7C00}">
      <dsp:nvSpPr>
        <dsp:cNvPr id="0" name=""/>
        <dsp:cNvSpPr/>
      </dsp:nvSpPr>
      <dsp:spPr>
        <a:xfrm rot="16199968">
          <a:off x="3598123" y="1061014"/>
          <a:ext cx="546365" cy="0"/>
        </a:xfrm>
        <a:custGeom>
          <a:avLst/>
          <a:gdLst/>
          <a:ahLst/>
          <a:cxnLst/>
          <a:rect l="0" t="0" r="0" b="0"/>
          <a:pathLst>
            <a:path>
              <a:moveTo>
                <a:pt x="0" y="0"/>
              </a:moveTo>
              <a:lnTo>
                <a:pt x="54636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1C7402-03B1-4D42-A756-F502C18D39FF}">
      <dsp:nvSpPr>
        <dsp:cNvPr id="0" name=""/>
        <dsp:cNvSpPr/>
      </dsp:nvSpPr>
      <dsp:spPr>
        <a:xfrm>
          <a:off x="1755589" y="-124852"/>
          <a:ext cx="4231419" cy="9126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0">
            <a:lnSpc>
              <a:spcPct val="90000"/>
            </a:lnSpc>
            <a:spcBef>
              <a:spcPct val="0"/>
            </a:spcBef>
            <a:spcAft>
              <a:spcPct val="35000"/>
            </a:spcAft>
          </a:pPr>
          <a:r>
            <a:rPr lang="en-IE" sz="1600" kern="1200" dirty="0" smtClean="0"/>
            <a:t> </a:t>
          </a:r>
          <a:r>
            <a:rPr lang="en-IE" sz="1800" kern="1200" dirty="0" smtClean="0"/>
            <a:t>Secondary pupils database</a:t>
          </a:r>
        </a:p>
        <a:p>
          <a:pPr lvl="0" algn="ctr" defTabSz="711200" rtl="0">
            <a:lnSpc>
              <a:spcPct val="90000"/>
            </a:lnSpc>
            <a:spcBef>
              <a:spcPct val="0"/>
            </a:spcBef>
            <a:spcAft>
              <a:spcPct val="35000"/>
            </a:spcAft>
          </a:pPr>
          <a:r>
            <a:rPr lang="en-IE" sz="1800" kern="1200" dirty="0" smtClean="0"/>
            <a:t>(</a:t>
          </a:r>
          <a:r>
            <a:rPr lang="en-IE" sz="1800" i="1" kern="1200" dirty="0" smtClean="0"/>
            <a:t>Longitudinal ‘Retention rate’ analysis</a:t>
          </a:r>
          <a:r>
            <a:rPr lang="en-IE" sz="1800" kern="1200" dirty="0" smtClean="0"/>
            <a:t>)</a:t>
          </a:r>
          <a:endParaRPr lang="en-IE" sz="1800" kern="1200" dirty="0"/>
        </a:p>
      </dsp:txBody>
      <dsp:txXfrm>
        <a:off x="1800143" y="-80298"/>
        <a:ext cx="4142311" cy="823576"/>
      </dsp:txXfrm>
    </dsp:sp>
    <dsp:sp modelId="{B71CE3BE-96A6-4C88-A53C-01A3E081A597}">
      <dsp:nvSpPr>
        <dsp:cNvPr id="0" name=""/>
        <dsp:cNvSpPr/>
      </dsp:nvSpPr>
      <dsp:spPr>
        <a:xfrm rot="5400031">
          <a:off x="3612708" y="3163824"/>
          <a:ext cx="517195" cy="0"/>
        </a:xfrm>
        <a:custGeom>
          <a:avLst/>
          <a:gdLst/>
          <a:ahLst/>
          <a:cxnLst/>
          <a:rect l="0" t="0" r="0" b="0"/>
          <a:pathLst>
            <a:path>
              <a:moveTo>
                <a:pt x="0" y="0"/>
              </a:moveTo>
              <a:lnTo>
                <a:pt x="51719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12B214-3D89-4449-B2E9-1303C6B704A4}">
      <dsp:nvSpPr>
        <dsp:cNvPr id="0" name=""/>
        <dsp:cNvSpPr/>
      </dsp:nvSpPr>
      <dsp:spPr>
        <a:xfrm>
          <a:off x="1495038" y="3422422"/>
          <a:ext cx="4752524" cy="8660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844550">
            <a:lnSpc>
              <a:spcPct val="90000"/>
            </a:lnSpc>
            <a:spcBef>
              <a:spcPct val="0"/>
            </a:spcBef>
            <a:spcAft>
              <a:spcPct val="35000"/>
            </a:spcAft>
          </a:pPr>
          <a:r>
            <a:rPr lang="en-IE" sz="1900" kern="1200" dirty="0" smtClean="0"/>
            <a:t>School completers report 2013/16</a:t>
          </a:r>
        </a:p>
        <a:p>
          <a:pPr lvl="0" algn="ctr" defTabSz="844550">
            <a:lnSpc>
              <a:spcPct val="90000"/>
            </a:lnSpc>
            <a:spcBef>
              <a:spcPct val="0"/>
            </a:spcBef>
            <a:spcAft>
              <a:spcPct val="35000"/>
            </a:spcAft>
          </a:pPr>
          <a:r>
            <a:rPr lang="en-IE" sz="1900" kern="1200" dirty="0" smtClean="0"/>
            <a:t>Early leavers report 2013/16</a:t>
          </a:r>
          <a:endParaRPr lang="en-IE" sz="1900" kern="1200" dirty="0"/>
        </a:p>
      </dsp:txBody>
      <dsp:txXfrm>
        <a:off x="1537313" y="3464697"/>
        <a:ext cx="4667974" cy="781465"/>
      </dsp:txXfrm>
    </dsp:sp>
    <dsp:sp modelId="{82852A8C-73CE-4A95-9F73-6EA671462EFE}">
      <dsp:nvSpPr>
        <dsp:cNvPr id="0" name=""/>
        <dsp:cNvSpPr/>
      </dsp:nvSpPr>
      <dsp:spPr>
        <a:xfrm rot="21532866">
          <a:off x="4807361" y="2095803"/>
          <a:ext cx="576164" cy="0"/>
        </a:xfrm>
        <a:custGeom>
          <a:avLst/>
          <a:gdLst/>
          <a:ahLst/>
          <a:cxnLst/>
          <a:rect l="0" t="0" r="0" b="0"/>
          <a:pathLst>
            <a:path>
              <a:moveTo>
                <a:pt x="0" y="0"/>
              </a:moveTo>
              <a:lnTo>
                <a:pt x="57616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12076A-57FE-49BA-B8C0-E6106DF90C19}">
      <dsp:nvSpPr>
        <dsp:cNvPr id="0" name=""/>
        <dsp:cNvSpPr/>
      </dsp:nvSpPr>
      <dsp:spPr>
        <a:xfrm>
          <a:off x="5383470" y="1334194"/>
          <a:ext cx="1341762" cy="14857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IE" sz="2000" kern="1200" dirty="0" smtClean="0"/>
            <a:t>P35’s</a:t>
          </a:r>
        </a:p>
        <a:p>
          <a:pPr lvl="0" algn="ctr" defTabSz="889000">
            <a:lnSpc>
              <a:spcPct val="90000"/>
            </a:lnSpc>
            <a:spcBef>
              <a:spcPct val="0"/>
            </a:spcBef>
            <a:spcAft>
              <a:spcPct val="35000"/>
            </a:spcAft>
          </a:pPr>
          <a:r>
            <a:rPr lang="en-IE" sz="2000" kern="1200" dirty="0" smtClean="0"/>
            <a:t>DSP records</a:t>
          </a:r>
          <a:endParaRPr lang="en-IE" sz="2000" kern="1200" dirty="0"/>
        </a:p>
      </dsp:txBody>
      <dsp:txXfrm>
        <a:off x="5448969" y="1399693"/>
        <a:ext cx="1210764" cy="1354763"/>
      </dsp:txXfrm>
    </dsp:sp>
    <dsp:sp modelId="{73A08CE8-E63E-499B-AAF4-26916FF4D218}">
      <dsp:nvSpPr>
        <dsp:cNvPr id="0" name=""/>
        <dsp:cNvSpPr/>
      </dsp:nvSpPr>
      <dsp:spPr>
        <a:xfrm rot="10800000">
          <a:off x="2150856" y="2119712"/>
          <a:ext cx="784359" cy="0"/>
        </a:xfrm>
        <a:custGeom>
          <a:avLst/>
          <a:gdLst/>
          <a:ahLst/>
          <a:cxnLst/>
          <a:rect l="0" t="0" r="0" b="0"/>
          <a:pathLst>
            <a:path>
              <a:moveTo>
                <a:pt x="0" y="0"/>
              </a:moveTo>
              <a:lnTo>
                <a:pt x="78435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18AFF0-0BD6-480C-AF0F-255FF8A7BE47}">
      <dsp:nvSpPr>
        <dsp:cNvPr id="0" name=""/>
        <dsp:cNvSpPr/>
      </dsp:nvSpPr>
      <dsp:spPr>
        <a:xfrm>
          <a:off x="774961" y="1406197"/>
          <a:ext cx="1375894" cy="1427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en-IE" sz="1800" kern="1200" dirty="0" smtClean="0"/>
            <a:t>FETAC/QQI</a:t>
          </a:r>
        </a:p>
        <a:p>
          <a:pPr lvl="0" algn="ctr" defTabSz="800100">
            <a:lnSpc>
              <a:spcPct val="90000"/>
            </a:lnSpc>
            <a:spcBef>
              <a:spcPct val="0"/>
            </a:spcBef>
            <a:spcAft>
              <a:spcPct val="35000"/>
            </a:spcAft>
          </a:pPr>
          <a:r>
            <a:rPr lang="en-IE" sz="1800" kern="1200" dirty="0" smtClean="0"/>
            <a:t>HEA, FAS</a:t>
          </a:r>
        </a:p>
        <a:p>
          <a:pPr lvl="0" algn="ctr" defTabSz="800100">
            <a:lnSpc>
              <a:spcPct val="90000"/>
            </a:lnSpc>
            <a:spcBef>
              <a:spcPct val="0"/>
            </a:spcBef>
            <a:spcAft>
              <a:spcPct val="35000"/>
            </a:spcAft>
          </a:pPr>
          <a:r>
            <a:rPr lang="en-IE" sz="1800" b="1" kern="1200" dirty="0" smtClean="0">
              <a:solidFill>
                <a:srgbClr val="FF0000"/>
              </a:solidFill>
            </a:rPr>
            <a:t>+Non-PPSN</a:t>
          </a:r>
        </a:p>
      </dsp:txBody>
      <dsp:txXfrm>
        <a:off x="842127" y="1473363"/>
        <a:ext cx="1241562" cy="12926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384E6-2A1A-4379-96B6-9A4EA45F4F29}">
      <dsp:nvSpPr>
        <dsp:cNvPr id="0" name=""/>
        <dsp:cNvSpPr/>
      </dsp:nvSpPr>
      <dsp:spPr>
        <a:xfrm>
          <a:off x="2897121" y="962680"/>
          <a:ext cx="2435357" cy="24353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en-IE" sz="3300" kern="1200" dirty="0"/>
            <a:t>Census </a:t>
          </a:r>
          <a:r>
            <a:rPr lang="en-IE" sz="3300" kern="1200" dirty="0" smtClean="0"/>
            <a:t>dwellings </a:t>
          </a:r>
          <a:r>
            <a:rPr lang="en-IE" sz="3300" kern="1200" dirty="0"/>
            <a:t>data</a:t>
          </a:r>
        </a:p>
      </dsp:txBody>
      <dsp:txXfrm>
        <a:off x="3253771" y="1319330"/>
        <a:ext cx="1722057" cy="1722057"/>
      </dsp:txXfrm>
    </dsp:sp>
    <dsp:sp modelId="{B9D2BE7B-E969-4542-96EC-36B46854E80C}">
      <dsp:nvSpPr>
        <dsp:cNvPr id="0" name=""/>
        <dsp:cNvSpPr/>
      </dsp:nvSpPr>
      <dsp:spPr>
        <a:xfrm>
          <a:off x="1854459" y="84090"/>
          <a:ext cx="4520680" cy="887188"/>
        </a:xfrm>
        <a:prstGeom prst="rect">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IE" sz="2800" b="1" kern="1200" dirty="0"/>
            <a:t>Matched housing data source</a:t>
          </a:r>
        </a:p>
      </dsp:txBody>
      <dsp:txXfrm>
        <a:off x="1854459" y="84090"/>
        <a:ext cx="4520680" cy="887188"/>
      </dsp:txXfrm>
    </dsp:sp>
    <dsp:sp modelId="{883657E9-2385-453C-AC0E-2ACE5FBF81F3}">
      <dsp:nvSpPr>
        <dsp:cNvPr id="0" name=""/>
        <dsp:cNvSpPr/>
      </dsp:nvSpPr>
      <dsp:spPr>
        <a:xfrm>
          <a:off x="5158634" y="1571519"/>
          <a:ext cx="1217678" cy="121767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IE" sz="1300" kern="1200"/>
            <a:t>Census Enumerator Record Books</a:t>
          </a:r>
        </a:p>
      </dsp:txBody>
      <dsp:txXfrm>
        <a:off x="5336959" y="1749844"/>
        <a:ext cx="861028" cy="861028"/>
      </dsp:txXfrm>
    </dsp:sp>
    <dsp:sp modelId="{7B9E4366-939D-43A7-9B29-EEBB0C3CE671}">
      <dsp:nvSpPr>
        <dsp:cNvPr id="0" name=""/>
        <dsp:cNvSpPr/>
      </dsp:nvSpPr>
      <dsp:spPr>
        <a:xfrm>
          <a:off x="3505960" y="3224193"/>
          <a:ext cx="1217678" cy="121767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IE" sz="2400" kern="1200" dirty="0"/>
            <a:t>PRTB</a:t>
          </a:r>
        </a:p>
      </dsp:txBody>
      <dsp:txXfrm>
        <a:off x="3684285" y="3402518"/>
        <a:ext cx="861028" cy="861028"/>
      </dsp:txXfrm>
    </dsp:sp>
    <dsp:sp modelId="{3B76F92B-B438-4E25-98FC-DC9898FD4A29}">
      <dsp:nvSpPr>
        <dsp:cNvPr id="0" name=""/>
        <dsp:cNvSpPr/>
      </dsp:nvSpPr>
      <dsp:spPr>
        <a:xfrm>
          <a:off x="1853286" y="1571519"/>
          <a:ext cx="1217678" cy="121767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IE" sz="2400" kern="1200" dirty="0"/>
            <a:t>LPT</a:t>
          </a:r>
        </a:p>
      </dsp:txBody>
      <dsp:txXfrm>
        <a:off x="2031611" y="1749844"/>
        <a:ext cx="861028" cy="8610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F47467-FB4F-4EC0-A1D6-089121F95A96}">
      <dsp:nvSpPr>
        <dsp:cNvPr id="0" name=""/>
        <dsp:cNvSpPr/>
      </dsp:nvSpPr>
      <dsp:spPr>
        <a:xfrm>
          <a:off x="3422618" y="294325"/>
          <a:ext cx="692181" cy="266221"/>
        </a:xfrm>
        <a:custGeom>
          <a:avLst/>
          <a:gdLst/>
          <a:ahLst/>
          <a:cxnLst/>
          <a:rect l="0" t="0" r="0" b="0"/>
          <a:pathLst>
            <a:path>
              <a:moveTo>
                <a:pt x="692181" y="266221"/>
              </a:moveTo>
              <a:lnTo>
                <a:pt x="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999219-AD41-4C02-A359-E0EA1F986A08}">
      <dsp:nvSpPr>
        <dsp:cNvPr id="0" name=""/>
        <dsp:cNvSpPr/>
      </dsp:nvSpPr>
      <dsp:spPr>
        <a:xfrm>
          <a:off x="4114800" y="560547"/>
          <a:ext cx="2718413" cy="980222"/>
        </a:xfrm>
        <a:custGeom>
          <a:avLst/>
          <a:gdLst/>
          <a:ahLst/>
          <a:cxnLst/>
          <a:rect l="0" t="0" r="0" b="0"/>
          <a:pathLst>
            <a:path>
              <a:moveTo>
                <a:pt x="0" y="0"/>
              </a:moveTo>
              <a:lnTo>
                <a:pt x="0" y="863005"/>
              </a:lnTo>
              <a:lnTo>
                <a:pt x="2718413" y="863005"/>
              </a:lnTo>
              <a:lnTo>
                <a:pt x="2718413" y="980222"/>
              </a:lnTo>
            </a:path>
          </a:pathLst>
        </a:custGeom>
        <a:noFill/>
        <a:ln w="25400" cap="flat" cmpd="sng" algn="ctr">
          <a:solidFill>
            <a:scrgbClr r="0" g="0" b="0"/>
          </a:solidFill>
          <a:prstDash val="sysDot"/>
        </a:ln>
        <a:effectLst/>
      </dsp:spPr>
      <dsp:style>
        <a:lnRef idx="2">
          <a:scrgbClr r="0" g="0" b="0"/>
        </a:lnRef>
        <a:fillRef idx="0">
          <a:scrgbClr r="0" g="0" b="0"/>
        </a:fillRef>
        <a:effectRef idx="0">
          <a:scrgbClr r="0" g="0" b="0"/>
        </a:effectRef>
        <a:fontRef idx="minor"/>
      </dsp:style>
    </dsp:sp>
    <dsp:sp modelId="{6BE7BF8A-36D4-4606-BE51-4FA1C4DD21E7}">
      <dsp:nvSpPr>
        <dsp:cNvPr id="0" name=""/>
        <dsp:cNvSpPr/>
      </dsp:nvSpPr>
      <dsp:spPr>
        <a:xfrm>
          <a:off x="4343651" y="2145764"/>
          <a:ext cx="167452" cy="513521"/>
        </a:xfrm>
        <a:custGeom>
          <a:avLst/>
          <a:gdLst/>
          <a:ahLst/>
          <a:cxnLst/>
          <a:rect l="0" t="0" r="0" b="0"/>
          <a:pathLst>
            <a:path>
              <a:moveTo>
                <a:pt x="0" y="0"/>
              </a:moveTo>
              <a:lnTo>
                <a:pt x="0" y="513521"/>
              </a:lnTo>
              <a:lnTo>
                <a:pt x="167452" y="5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84A13B-FB81-437C-AFE6-0F5289694E16}">
      <dsp:nvSpPr>
        <dsp:cNvPr id="0" name=""/>
        <dsp:cNvSpPr/>
      </dsp:nvSpPr>
      <dsp:spPr>
        <a:xfrm>
          <a:off x="4114800" y="560547"/>
          <a:ext cx="675392" cy="1027042"/>
        </a:xfrm>
        <a:custGeom>
          <a:avLst/>
          <a:gdLst/>
          <a:ahLst/>
          <a:cxnLst/>
          <a:rect l="0" t="0" r="0" b="0"/>
          <a:pathLst>
            <a:path>
              <a:moveTo>
                <a:pt x="0" y="0"/>
              </a:moveTo>
              <a:lnTo>
                <a:pt x="0" y="909825"/>
              </a:lnTo>
              <a:lnTo>
                <a:pt x="675392" y="909825"/>
              </a:lnTo>
              <a:lnTo>
                <a:pt x="675392" y="1027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8BB988-40ED-4CD4-8E64-96561DD1EADF}">
      <dsp:nvSpPr>
        <dsp:cNvPr id="0" name=""/>
        <dsp:cNvSpPr/>
      </dsp:nvSpPr>
      <dsp:spPr>
        <a:xfrm>
          <a:off x="2992867" y="2145764"/>
          <a:ext cx="167452" cy="2098738"/>
        </a:xfrm>
        <a:custGeom>
          <a:avLst/>
          <a:gdLst/>
          <a:ahLst/>
          <a:cxnLst/>
          <a:rect l="0" t="0" r="0" b="0"/>
          <a:pathLst>
            <a:path>
              <a:moveTo>
                <a:pt x="0" y="0"/>
              </a:moveTo>
              <a:lnTo>
                <a:pt x="0" y="2098738"/>
              </a:lnTo>
              <a:lnTo>
                <a:pt x="167452" y="2098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A1940D-E7A0-4111-B871-33B026C3397C}">
      <dsp:nvSpPr>
        <dsp:cNvPr id="0" name=""/>
        <dsp:cNvSpPr/>
      </dsp:nvSpPr>
      <dsp:spPr>
        <a:xfrm>
          <a:off x="2992867" y="2145764"/>
          <a:ext cx="167452" cy="1306130"/>
        </a:xfrm>
        <a:custGeom>
          <a:avLst/>
          <a:gdLst/>
          <a:ahLst/>
          <a:cxnLst/>
          <a:rect l="0" t="0" r="0" b="0"/>
          <a:pathLst>
            <a:path>
              <a:moveTo>
                <a:pt x="0" y="0"/>
              </a:moveTo>
              <a:lnTo>
                <a:pt x="0" y="1306130"/>
              </a:lnTo>
              <a:lnTo>
                <a:pt x="167452" y="13061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2E1CC1-A74C-4903-B45A-B44DAAA91250}">
      <dsp:nvSpPr>
        <dsp:cNvPr id="0" name=""/>
        <dsp:cNvSpPr/>
      </dsp:nvSpPr>
      <dsp:spPr>
        <a:xfrm>
          <a:off x="2992867" y="2145764"/>
          <a:ext cx="167452" cy="513521"/>
        </a:xfrm>
        <a:custGeom>
          <a:avLst/>
          <a:gdLst/>
          <a:ahLst/>
          <a:cxnLst/>
          <a:rect l="0" t="0" r="0" b="0"/>
          <a:pathLst>
            <a:path>
              <a:moveTo>
                <a:pt x="0" y="0"/>
              </a:moveTo>
              <a:lnTo>
                <a:pt x="0" y="513521"/>
              </a:lnTo>
              <a:lnTo>
                <a:pt x="167452" y="5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55C065-3AE0-48E5-B393-2E57EF523E8C}">
      <dsp:nvSpPr>
        <dsp:cNvPr id="0" name=""/>
        <dsp:cNvSpPr/>
      </dsp:nvSpPr>
      <dsp:spPr>
        <a:xfrm>
          <a:off x="3439407" y="560547"/>
          <a:ext cx="675392" cy="1027042"/>
        </a:xfrm>
        <a:custGeom>
          <a:avLst/>
          <a:gdLst/>
          <a:ahLst/>
          <a:cxnLst/>
          <a:rect l="0" t="0" r="0" b="0"/>
          <a:pathLst>
            <a:path>
              <a:moveTo>
                <a:pt x="675392" y="0"/>
              </a:moveTo>
              <a:lnTo>
                <a:pt x="675392" y="909825"/>
              </a:lnTo>
              <a:lnTo>
                <a:pt x="0" y="909825"/>
              </a:lnTo>
              <a:lnTo>
                <a:pt x="0" y="1027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9FCAEB-D8DB-43F5-8AC5-7B5079EAB7C3}">
      <dsp:nvSpPr>
        <dsp:cNvPr id="0" name=""/>
        <dsp:cNvSpPr/>
      </dsp:nvSpPr>
      <dsp:spPr>
        <a:xfrm>
          <a:off x="1642083" y="2145764"/>
          <a:ext cx="167452" cy="2098738"/>
        </a:xfrm>
        <a:custGeom>
          <a:avLst/>
          <a:gdLst/>
          <a:ahLst/>
          <a:cxnLst/>
          <a:rect l="0" t="0" r="0" b="0"/>
          <a:pathLst>
            <a:path>
              <a:moveTo>
                <a:pt x="0" y="0"/>
              </a:moveTo>
              <a:lnTo>
                <a:pt x="0" y="2098738"/>
              </a:lnTo>
              <a:lnTo>
                <a:pt x="167452" y="2098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7ECB23-8E92-407D-8F83-3D210A28D781}">
      <dsp:nvSpPr>
        <dsp:cNvPr id="0" name=""/>
        <dsp:cNvSpPr/>
      </dsp:nvSpPr>
      <dsp:spPr>
        <a:xfrm>
          <a:off x="1642083" y="2145764"/>
          <a:ext cx="167452" cy="1306130"/>
        </a:xfrm>
        <a:custGeom>
          <a:avLst/>
          <a:gdLst/>
          <a:ahLst/>
          <a:cxnLst/>
          <a:rect l="0" t="0" r="0" b="0"/>
          <a:pathLst>
            <a:path>
              <a:moveTo>
                <a:pt x="0" y="0"/>
              </a:moveTo>
              <a:lnTo>
                <a:pt x="0" y="1306130"/>
              </a:lnTo>
              <a:lnTo>
                <a:pt x="167452" y="13061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E5CA21-660E-4B45-BD88-EF57EA9A59EC}">
      <dsp:nvSpPr>
        <dsp:cNvPr id="0" name=""/>
        <dsp:cNvSpPr/>
      </dsp:nvSpPr>
      <dsp:spPr>
        <a:xfrm>
          <a:off x="1642083" y="2145764"/>
          <a:ext cx="167452" cy="513521"/>
        </a:xfrm>
        <a:custGeom>
          <a:avLst/>
          <a:gdLst/>
          <a:ahLst/>
          <a:cxnLst/>
          <a:rect l="0" t="0" r="0" b="0"/>
          <a:pathLst>
            <a:path>
              <a:moveTo>
                <a:pt x="0" y="0"/>
              </a:moveTo>
              <a:lnTo>
                <a:pt x="0" y="513521"/>
              </a:lnTo>
              <a:lnTo>
                <a:pt x="167452" y="5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00834B-B821-4D0B-966F-C3009839B0BB}">
      <dsp:nvSpPr>
        <dsp:cNvPr id="0" name=""/>
        <dsp:cNvSpPr/>
      </dsp:nvSpPr>
      <dsp:spPr>
        <a:xfrm>
          <a:off x="2088623" y="560547"/>
          <a:ext cx="2026176" cy="1027042"/>
        </a:xfrm>
        <a:custGeom>
          <a:avLst/>
          <a:gdLst/>
          <a:ahLst/>
          <a:cxnLst/>
          <a:rect l="0" t="0" r="0" b="0"/>
          <a:pathLst>
            <a:path>
              <a:moveTo>
                <a:pt x="2026176" y="0"/>
              </a:moveTo>
              <a:lnTo>
                <a:pt x="2026176" y="909825"/>
              </a:lnTo>
              <a:lnTo>
                <a:pt x="0" y="909825"/>
              </a:lnTo>
              <a:lnTo>
                <a:pt x="0" y="1027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3071DA-1D36-4A6A-8375-39D952D3CA7C}">
      <dsp:nvSpPr>
        <dsp:cNvPr id="0" name=""/>
        <dsp:cNvSpPr/>
      </dsp:nvSpPr>
      <dsp:spPr>
        <a:xfrm>
          <a:off x="3556624" y="2371"/>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ADG system co-ordination</a:t>
          </a:r>
        </a:p>
        <a:p>
          <a:pPr lvl="0" algn="ctr" defTabSz="355600">
            <a:lnSpc>
              <a:spcPct val="90000"/>
            </a:lnSpc>
            <a:spcBef>
              <a:spcPct val="0"/>
            </a:spcBef>
            <a:spcAft>
              <a:spcPct val="35000"/>
            </a:spcAft>
          </a:pPr>
          <a:endParaRPr lang="en-IE" sz="800" kern="1200" dirty="0"/>
        </a:p>
      </dsp:txBody>
      <dsp:txXfrm>
        <a:off x="3556624" y="2371"/>
        <a:ext cx="1116350" cy="558175"/>
      </dsp:txXfrm>
    </dsp:sp>
    <dsp:sp modelId="{C50D65C5-1C27-4123-9124-34BB6C7F46CF}">
      <dsp:nvSpPr>
        <dsp:cNvPr id="0" name=""/>
        <dsp:cNvSpPr/>
      </dsp:nvSpPr>
      <dsp:spPr>
        <a:xfrm>
          <a:off x="1530448" y="1587589"/>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Senior Statistician</a:t>
          </a:r>
        </a:p>
        <a:p>
          <a:pPr lvl="0" algn="ctr" defTabSz="355600">
            <a:lnSpc>
              <a:spcPct val="90000"/>
            </a:lnSpc>
            <a:spcBef>
              <a:spcPct val="0"/>
            </a:spcBef>
            <a:spcAft>
              <a:spcPct val="35000"/>
            </a:spcAft>
          </a:pPr>
          <a:r>
            <a:rPr lang="en-IE" sz="800" kern="1200" dirty="0" smtClean="0"/>
            <a:t>NDI/household analysis</a:t>
          </a:r>
          <a:endParaRPr lang="en-IE" sz="800" kern="1200" dirty="0"/>
        </a:p>
      </dsp:txBody>
      <dsp:txXfrm>
        <a:off x="1530448" y="1587589"/>
        <a:ext cx="1116350" cy="558175"/>
      </dsp:txXfrm>
    </dsp:sp>
    <dsp:sp modelId="{BC91454C-C382-4A6E-92AE-F5B2ACF3B006}">
      <dsp:nvSpPr>
        <dsp:cNvPr id="0" name=""/>
        <dsp:cNvSpPr/>
      </dsp:nvSpPr>
      <dsp:spPr>
        <a:xfrm>
          <a:off x="1809536" y="2380198"/>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Statistician/AP NDI portfolio manager</a:t>
          </a:r>
          <a:endParaRPr lang="en-IE" sz="800" kern="1200" dirty="0"/>
        </a:p>
      </dsp:txBody>
      <dsp:txXfrm>
        <a:off x="1809536" y="2380198"/>
        <a:ext cx="1116350" cy="558175"/>
      </dsp:txXfrm>
    </dsp:sp>
    <dsp:sp modelId="{8DCE7D3B-40C7-4984-8CA5-8C5357407DA9}">
      <dsp:nvSpPr>
        <dsp:cNvPr id="0" name=""/>
        <dsp:cNvSpPr/>
      </dsp:nvSpPr>
      <dsp:spPr>
        <a:xfrm>
          <a:off x="1809536" y="3172807"/>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Statistician working age analysis</a:t>
          </a:r>
          <a:endParaRPr lang="en-IE" sz="800" kern="1200" dirty="0"/>
        </a:p>
      </dsp:txBody>
      <dsp:txXfrm>
        <a:off x="1809536" y="3172807"/>
        <a:ext cx="1116350" cy="558175"/>
      </dsp:txXfrm>
    </dsp:sp>
    <dsp:sp modelId="{662BA424-F027-44BB-96D8-E21434B42C00}">
      <dsp:nvSpPr>
        <dsp:cNvPr id="0" name=""/>
        <dsp:cNvSpPr/>
      </dsp:nvSpPr>
      <dsp:spPr>
        <a:xfrm>
          <a:off x="1809536" y="3965415"/>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Statistician children and youth analysis</a:t>
          </a:r>
          <a:endParaRPr lang="en-IE" sz="800" kern="1200" dirty="0"/>
        </a:p>
      </dsp:txBody>
      <dsp:txXfrm>
        <a:off x="1809536" y="3965415"/>
        <a:ext cx="1116350" cy="558175"/>
      </dsp:txXfrm>
    </dsp:sp>
    <dsp:sp modelId="{840CB9B6-1BFF-4B07-9FE0-D2309B9592F3}">
      <dsp:nvSpPr>
        <dsp:cNvPr id="0" name=""/>
        <dsp:cNvSpPr/>
      </dsp:nvSpPr>
      <dsp:spPr>
        <a:xfrm>
          <a:off x="2881232" y="1587589"/>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Senior Statistician</a:t>
          </a:r>
        </a:p>
        <a:p>
          <a:pPr lvl="0" algn="ctr" defTabSz="355600">
            <a:lnSpc>
              <a:spcPct val="90000"/>
            </a:lnSpc>
            <a:spcBef>
              <a:spcPct val="0"/>
            </a:spcBef>
            <a:spcAft>
              <a:spcPct val="35000"/>
            </a:spcAft>
          </a:pPr>
          <a:r>
            <a:rPr lang="en-IE" sz="800" kern="1200" dirty="0" smtClean="0"/>
            <a:t>ISS co-ordination/sector analysis</a:t>
          </a:r>
          <a:endParaRPr lang="en-IE" sz="800" kern="1200" dirty="0"/>
        </a:p>
      </dsp:txBody>
      <dsp:txXfrm>
        <a:off x="2881232" y="1587589"/>
        <a:ext cx="1116350" cy="558175"/>
      </dsp:txXfrm>
    </dsp:sp>
    <dsp:sp modelId="{71C57415-3A21-400E-A28A-D5F39C6837DD}">
      <dsp:nvSpPr>
        <dsp:cNvPr id="0" name=""/>
        <dsp:cNvSpPr/>
      </dsp:nvSpPr>
      <dsp:spPr>
        <a:xfrm>
          <a:off x="3160320" y="2380198"/>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Statistician/AP  ISS HR manager</a:t>
          </a:r>
          <a:endParaRPr lang="en-IE" sz="800" kern="1200" dirty="0"/>
        </a:p>
      </dsp:txBody>
      <dsp:txXfrm>
        <a:off x="3160320" y="2380198"/>
        <a:ext cx="1116350" cy="558175"/>
      </dsp:txXfrm>
    </dsp:sp>
    <dsp:sp modelId="{52D742A2-6FCA-43F3-9886-0A5EEF192CBB}">
      <dsp:nvSpPr>
        <dsp:cNvPr id="0" name=""/>
        <dsp:cNvSpPr/>
      </dsp:nvSpPr>
      <dsp:spPr>
        <a:xfrm>
          <a:off x="3160320" y="3172807"/>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Statistician pensions analysis</a:t>
          </a:r>
          <a:endParaRPr lang="en-IE" sz="800" kern="1200" dirty="0"/>
        </a:p>
      </dsp:txBody>
      <dsp:txXfrm>
        <a:off x="3160320" y="3172807"/>
        <a:ext cx="1116350" cy="558175"/>
      </dsp:txXfrm>
    </dsp:sp>
    <dsp:sp modelId="{3E4A1D36-2656-40C1-A67F-315B2C2892CA}">
      <dsp:nvSpPr>
        <dsp:cNvPr id="0" name=""/>
        <dsp:cNvSpPr/>
      </dsp:nvSpPr>
      <dsp:spPr>
        <a:xfrm>
          <a:off x="3160320" y="3965415"/>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Statistician housing analysis</a:t>
          </a:r>
          <a:endParaRPr lang="en-IE" sz="800" kern="1200" dirty="0"/>
        </a:p>
      </dsp:txBody>
      <dsp:txXfrm>
        <a:off x="3160320" y="3965415"/>
        <a:ext cx="1116350" cy="558175"/>
      </dsp:txXfrm>
    </dsp:sp>
    <dsp:sp modelId="{0A3C96D9-379D-42F3-978F-02CB93A45CF9}">
      <dsp:nvSpPr>
        <dsp:cNvPr id="0" name=""/>
        <dsp:cNvSpPr/>
      </dsp:nvSpPr>
      <dsp:spPr>
        <a:xfrm>
          <a:off x="4232016" y="1587589"/>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Senior Statistician statistical audit</a:t>
          </a:r>
          <a:endParaRPr lang="en-IE" sz="800" kern="1200" dirty="0"/>
        </a:p>
      </dsp:txBody>
      <dsp:txXfrm>
        <a:off x="4232016" y="1587589"/>
        <a:ext cx="1116350" cy="558175"/>
      </dsp:txXfrm>
    </dsp:sp>
    <dsp:sp modelId="{4D6185B2-ED77-48EB-8C1B-DA1E041F370A}">
      <dsp:nvSpPr>
        <dsp:cNvPr id="0" name=""/>
        <dsp:cNvSpPr/>
      </dsp:nvSpPr>
      <dsp:spPr>
        <a:xfrm>
          <a:off x="4511104" y="2380198"/>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Resources to be confirmed after pilot</a:t>
          </a:r>
          <a:endParaRPr lang="en-IE" sz="800" kern="1200" dirty="0"/>
        </a:p>
      </dsp:txBody>
      <dsp:txXfrm>
        <a:off x="4511104" y="2380198"/>
        <a:ext cx="1116350" cy="558175"/>
      </dsp:txXfrm>
    </dsp:sp>
    <dsp:sp modelId="{A719E3AA-DBD3-48C7-A158-5A0A6C46BE68}">
      <dsp:nvSpPr>
        <dsp:cNvPr id="0" name=""/>
        <dsp:cNvSpPr/>
      </dsp:nvSpPr>
      <dsp:spPr>
        <a:xfrm>
          <a:off x="6275038" y="1540769"/>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ISS statistician teams</a:t>
          </a:r>
          <a:endParaRPr lang="en-IE" sz="800" kern="1200" dirty="0"/>
        </a:p>
      </dsp:txBody>
      <dsp:txXfrm>
        <a:off x="6275038" y="1540769"/>
        <a:ext cx="1116350" cy="558175"/>
      </dsp:txXfrm>
    </dsp:sp>
    <dsp:sp modelId="{5CCC51ED-D004-46FB-836F-3209517DE822}">
      <dsp:nvSpPr>
        <dsp:cNvPr id="0" name=""/>
        <dsp:cNvSpPr/>
      </dsp:nvSpPr>
      <dsp:spPr>
        <a:xfrm>
          <a:off x="2306267" y="15237"/>
          <a:ext cx="1116350" cy="5581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IE" sz="800" kern="1200" dirty="0" smtClean="0"/>
            <a:t>ADG CIO</a:t>
          </a:r>
        </a:p>
        <a:p>
          <a:pPr lvl="0" algn="ctr" defTabSz="355600">
            <a:lnSpc>
              <a:spcPct val="90000"/>
            </a:lnSpc>
            <a:spcBef>
              <a:spcPct val="0"/>
            </a:spcBef>
            <a:spcAft>
              <a:spcPct val="35000"/>
            </a:spcAft>
          </a:pPr>
          <a:r>
            <a:rPr lang="en-IE" sz="800" kern="1200" dirty="0" smtClean="0"/>
            <a:t>(ADG methods 2017)</a:t>
          </a:r>
          <a:endParaRPr lang="en-IE" sz="800" kern="1200" dirty="0"/>
        </a:p>
      </dsp:txBody>
      <dsp:txXfrm>
        <a:off x="2306267" y="15237"/>
        <a:ext cx="1116350" cy="5581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63" cy="496888"/>
          </a:xfrm>
          <a:prstGeom prst="rect">
            <a:avLst/>
          </a:prstGeom>
        </p:spPr>
        <p:txBody>
          <a:bodyPr vert="horz" lIns="91429" tIns="45714" rIns="91429" bIns="45714" rtlCol="0"/>
          <a:lstStyle>
            <a:lvl1pPr algn="l">
              <a:defRPr sz="1200"/>
            </a:lvl1pPr>
          </a:lstStyle>
          <a:p>
            <a:endParaRPr lang="en-IE"/>
          </a:p>
        </p:txBody>
      </p:sp>
      <p:sp>
        <p:nvSpPr>
          <p:cNvPr id="3" name="Date Placeholder 2"/>
          <p:cNvSpPr>
            <a:spLocks noGrp="1"/>
          </p:cNvSpPr>
          <p:nvPr>
            <p:ph type="dt" sz="quarter" idx="1"/>
          </p:nvPr>
        </p:nvSpPr>
        <p:spPr>
          <a:xfrm>
            <a:off x="3856038" y="0"/>
            <a:ext cx="2951162" cy="496888"/>
          </a:xfrm>
          <a:prstGeom prst="rect">
            <a:avLst/>
          </a:prstGeom>
        </p:spPr>
        <p:txBody>
          <a:bodyPr vert="horz" lIns="91429" tIns="45714" rIns="91429" bIns="45714" rtlCol="0"/>
          <a:lstStyle>
            <a:lvl1pPr algn="r">
              <a:defRPr sz="1200"/>
            </a:lvl1pPr>
          </a:lstStyle>
          <a:p>
            <a:fld id="{82AF848E-D282-4184-8BB1-041F699FA479}" type="datetimeFigureOut">
              <a:rPr lang="en-IE" smtClean="0"/>
              <a:t>25/10/2016</a:t>
            </a:fld>
            <a:endParaRPr lang="en-IE"/>
          </a:p>
        </p:txBody>
      </p:sp>
      <p:sp>
        <p:nvSpPr>
          <p:cNvPr id="4" name="Footer Placeholder 3"/>
          <p:cNvSpPr>
            <a:spLocks noGrp="1"/>
          </p:cNvSpPr>
          <p:nvPr>
            <p:ph type="ftr" sz="quarter" idx="2"/>
          </p:nvPr>
        </p:nvSpPr>
        <p:spPr>
          <a:xfrm>
            <a:off x="1" y="9442450"/>
            <a:ext cx="2951163" cy="496888"/>
          </a:xfrm>
          <a:prstGeom prst="rect">
            <a:avLst/>
          </a:prstGeom>
        </p:spPr>
        <p:txBody>
          <a:bodyPr vert="horz" lIns="91429" tIns="45714" rIns="91429" bIns="45714" rtlCol="0" anchor="b"/>
          <a:lstStyle>
            <a:lvl1pPr algn="l">
              <a:defRPr sz="1200"/>
            </a:lvl1pPr>
          </a:lstStyle>
          <a:p>
            <a:endParaRPr lang="en-IE"/>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29" tIns="45714" rIns="91429" bIns="45714" rtlCol="0" anchor="b"/>
          <a:lstStyle>
            <a:lvl1pPr algn="r">
              <a:defRPr sz="1200"/>
            </a:lvl1pPr>
          </a:lstStyle>
          <a:p>
            <a:fld id="{46CADCEE-2E98-4024-856A-FC3AE0DE30B0}" type="slidenum">
              <a:rPr lang="en-IE" smtClean="0"/>
              <a:t>‹#›</a:t>
            </a:fld>
            <a:endParaRPr lang="en-IE"/>
          </a:p>
        </p:txBody>
      </p:sp>
    </p:spTree>
    <p:extLst>
      <p:ext uri="{BB962C8B-B14F-4D97-AF65-F5344CB8AC3E}">
        <p14:creationId xmlns:p14="http://schemas.microsoft.com/office/powerpoint/2010/main" val="1372308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5" cy="497046"/>
          </a:xfrm>
          <a:prstGeom prst="rect">
            <a:avLst/>
          </a:prstGeom>
        </p:spPr>
        <p:txBody>
          <a:bodyPr vert="horz" lIns="91429" tIns="45714" rIns="91429" bIns="45714" rtlCol="0"/>
          <a:lstStyle>
            <a:lvl1pPr algn="l">
              <a:defRPr sz="1200"/>
            </a:lvl1pPr>
          </a:lstStyle>
          <a:p>
            <a:endParaRPr lang="en-IE"/>
          </a:p>
        </p:txBody>
      </p:sp>
      <p:sp>
        <p:nvSpPr>
          <p:cNvPr id="3" name="Date Placeholder 2"/>
          <p:cNvSpPr>
            <a:spLocks noGrp="1"/>
          </p:cNvSpPr>
          <p:nvPr>
            <p:ph type="dt" idx="1"/>
          </p:nvPr>
        </p:nvSpPr>
        <p:spPr>
          <a:xfrm>
            <a:off x="3856738" y="0"/>
            <a:ext cx="2950475" cy="497046"/>
          </a:xfrm>
          <a:prstGeom prst="rect">
            <a:avLst/>
          </a:prstGeom>
        </p:spPr>
        <p:txBody>
          <a:bodyPr vert="horz" lIns="91429" tIns="45714" rIns="91429" bIns="45714" rtlCol="0"/>
          <a:lstStyle>
            <a:lvl1pPr algn="r">
              <a:defRPr sz="1200"/>
            </a:lvl1pPr>
          </a:lstStyle>
          <a:p>
            <a:fld id="{09656EAC-8257-4DD8-8EA4-61EDD4BAEC10}" type="datetimeFigureOut">
              <a:rPr lang="en-IE" smtClean="0"/>
              <a:t>25/10/2016</a:t>
            </a:fld>
            <a:endParaRPr lang="en-IE"/>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29" tIns="45714" rIns="91429" bIns="45714" rtlCol="0" anchor="ctr"/>
          <a:lstStyle/>
          <a:p>
            <a:endParaRPr lang="en-IE"/>
          </a:p>
        </p:txBody>
      </p:sp>
      <p:sp>
        <p:nvSpPr>
          <p:cNvPr id="5" name="Notes Placeholder 4"/>
          <p:cNvSpPr>
            <a:spLocks noGrp="1"/>
          </p:cNvSpPr>
          <p:nvPr>
            <p:ph type="body" sz="quarter" idx="3"/>
          </p:nvPr>
        </p:nvSpPr>
        <p:spPr>
          <a:xfrm>
            <a:off x="680880" y="4721940"/>
            <a:ext cx="5447030" cy="4473416"/>
          </a:xfrm>
          <a:prstGeom prst="rect">
            <a:avLst/>
          </a:prstGeom>
        </p:spPr>
        <p:txBody>
          <a:bodyPr vert="horz" lIns="91429" tIns="45714" rIns="91429" bIns="457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1" y="9442154"/>
            <a:ext cx="2950475" cy="497046"/>
          </a:xfrm>
          <a:prstGeom prst="rect">
            <a:avLst/>
          </a:prstGeom>
        </p:spPr>
        <p:txBody>
          <a:bodyPr vert="horz" lIns="91429" tIns="45714" rIns="91429" bIns="45714" rtlCol="0" anchor="b"/>
          <a:lstStyle>
            <a:lvl1pPr algn="l">
              <a:defRPr sz="1200"/>
            </a:lvl1pPr>
          </a:lstStyle>
          <a:p>
            <a:endParaRPr lang="en-IE"/>
          </a:p>
        </p:txBody>
      </p:sp>
      <p:sp>
        <p:nvSpPr>
          <p:cNvPr id="7" name="Slide Number Placeholder 6"/>
          <p:cNvSpPr>
            <a:spLocks noGrp="1"/>
          </p:cNvSpPr>
          <p:nvPr>
            <p:ph type="sldNum" sz="quarter" idx="5"/>
          </p:nvPr>
        </p:nvSpPr>
        <p:spPr>
          <a:xfrm>
            <a:off x="3856738" y="9442154"/>
            <a:ext cx="2950475" cy="497046"/>
          </a:xfrm>
          <a:prstGeom prst="rect">
            <a:avLst/>
          </a:prstGeom>
        </p:spPr>
        <p:txBody>
          <a:bodyPr vert="horz" lIns="91429" tIns="45714" rIns="91429" bIns="45714" rtlCol="0" anchor="b"/>
          <a:lstStyle>
            <a:lvl1pPr algn="r">
              <a:defRPr sz="1200"/>
            </a:lvl1pPr>
          </a:lstStyle>
          <a:p>
            <a:fld id="{5BF0C3A5-1AFD-4C29-B23B-86AB8D07BCF1}" type="slidenum">
              <a:rPr lang="en-IE" smtClean="0"/>
              <a:t>‹#›</a:t>
            </a:fld>
            <a:endParaRPr lang="en-IE"/>
          </a:p>
        </p:txBody>
      </p:sp>
    </p:spTree>
    <p:extLst>
      <p:ext uri="{BB962C8B-B14F-4D97-AF65-F5344CB8AC3E}">
        <p14:creationId xmlns:p14="http://schemas.microsoft.com/office/powerpoint/2010/main" val="1755613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BF0C3A5-1AFD-4C29-B23B-86AB8D07BCF1}" type="slidenum">
              <a:rPr lang="en-IE" smtClean="0"/>
              <a:t>1</a:t>
            </a:fld>
            <a:endParaRPr lang="en-IE"/>
          </a:p>
        </p:txBody>
      </p:sp>
    </p:spTree>
    <p:extLst>
      <p:ext uri="{BB962C8B-B14F-4D97-AF65-F5344CB8AC3E}">
        <p14:creationId xmlns:p14="http://schemas.microsoft.com/office/powerpoint/2010/main" val="3163834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000" dirty="0" smtClean="0"/>
              <a:t>Finally, there are some practical</a:t>
            </a:r>
            <a:r>
              <a:rPr lang="en-IE" sz="1000" baseline="0" dirty="0" smtClean="0"/>
              <a:t> issues that we can address together to work towards the NSB vision. Data protection is central to what we do in CSO, the trust of our respondents is critical to our existence and our data management processes and guarantee of confidentiality are crucial to this trust. The next point is more practical – if the NDI is seen as a big technology project then there is a risk that relatively simple opportunities will be missed to progress it. Statisticians need data to do their work and the technology used is not as relevant, some of our statisticians are now using free open source products to do the same work as the more traditional software that the rest of us use. The next bullet is a practical data issue that can really facilitate the NDI – if Departments collect </a:t>
            </a:r>
            <a:r>
              <a:rPr lang="en-IE" sz="1000" baseline="0" dirty="0" err="1" smtClean="0"/>
              <a:t>Eircodes</a:t>
            </a:r>
            <a:r>
              <a:rPr lang="en-IE" sz="1000" baseline="0" dirty="0" smtClean="0"/>
              <a:t> in their transaction level data with customers this will help us to progress on a number of fronts. The RPPI web tool shows the geographic analysis it facilitates, but as the </a:t>
            </a:r>
            <a:r>
              <a:rPr lang="en-IE" sz="1000" baseline="0" dirty="0" err="1" smtClean="0"/>
              <a:t>Eircode</a:t>
            </a:r>
            <a:r>
              <a:rPr lang="en-IE" sz="1000" baseline="0" dirty="0" smtClean="0"/>
              <a:t> is unique to letterboxes it can also link individuals into households units on a rolling basis. While Departments generally transact with individuals via their PPSNs, policies are mostly targeted at households, and the </a:t>
            </a:r>
            <a:r>
              <a:rPr lang="en-IE" sz="1000" baseline="0" dirty="0" err="1" smtClean="0"/>
              <a:t>Eircode</a:t>
            </a:r>
            <a:r>
              <a:rPr lang="en-IE" sz="1000" baseline="0" dirty="0" smtClean="0"/>
              <a:t> can become the key support to policy analysis if it is widely updated in administrative systems. Hiring statisticians has been difficult in one of the only tight labour markets in Ireland in recent years but we are now seeing highly skilled people turning to CSO and the civil service as they see that the work is interesting. The expansion in third level analytics courses is also really helping our recruitment drive this year. Some bottlenecks remain but we are now in a position to help to meet the demands for analytical skills in the civil service. We also believe that the structure is in place to support this demand, both from inside CSO and in the supports for seconded teams. Our objective is that we operate in an environment that is consistent with data protection legislation while at the same time respects the right of every citizen to live in an informed society. Our work needs to be legal, proportionate and necessary. However, we are of the view </a:t>
            </a:r>
            <a:r>
              <a:rPr lang="en-IE" sz="1000" baseline="0" smtClean="0"/>
              <a:t>that all </a:t>
            </a:r>
            <a:r>
              <a:rPr lang="en-IE" sz="1000" baseline="0" dirty="0" smtClean="0"/>
              <a:t>of us collectively can put rules, protocols and procedures in place to make the NSB’s vision a reality.</a:t>
            </a:r>
            <a:endParaRPr lang="en-IE" dirty="0"/>
          </a:p>
        </p:txBody>
      </p:sp>
      <p:sp>
        <p:nvSpPr>
          <p:cNvPr id="4" name="Slide Number Placeholder 3"/>
          <p:cNvSpPr>
            <a:spLocks noGrp="1"/>
          </p:cNvSpPr>
          <p:nvPr>
            <p:ph type="sldNum" sz="quarter" idx="10"/>
          </p:nvPr>
        </p:nvSpPr>
        <p:spPr/>
        <p:txBody>
          <a:bodyPr/>
          <a:lstStyle/>
          <a:p>
            <a:fld id="{5BF0C3A5-1AFD-4C29-B23B-86AB8D07BCF1}" type="slidenum">
              <a:rPr lang="en-IE" smtClean="0"/>
              <a:t>10</a:t>
            </a:fld>
            <a:endParaRPr lang="en-IE"/>
          </a:p>
        </p:txBody>
      </p:sp>
    </p:spTree>
    <p:extLst>
      <p:ext uri="{BB962C8B-B14F-4D97-AF65-F5344CB8AC3E}">
        <p14:creationId xmlns:p14="http://schemas.microsoft.com/office/powerpoint/2010/main" val="4087045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BF0C3A5-1AFD-4C29-B23B-86AB8D07BCF1}" type="slidenum">
              <a:rPr lang="en-IE" smtClean="0"/>
              <a:t>2</a:t>
            </a:fld>
            <a:endParaRPr lang="en-IE"/>
          </a:p>
        </p:txBody>
      </p:sp>
    </p:spTree>
    <p:extLst>
      <p:ext uri="{BB962C8B-B14F-4D97-AF65-F5344CB8AC3E}">
        <p14:creationId xmlns:p14="http://schemas.microsoft.com/office/powerpoint/2010/main" val="928266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 initial idea for the NDI</a:t>
            </a:r>
            <a:r>
              <a:rPr lang="en-IE" baseline="0" dirty="0" smtClean="0"/>
              <a:t> strategy came from developments in Denmark in 1968, and while we have different cultural norms in relation to data sharing in Ireland, there are also some advantages in being a late adopter in this field given the changes in technology and the way analysts engage with data since then. The Danish model was driven by researchers and Rosalyn Moran’s presentation later sets out a vision of how researchers could use the NDI.  </a:t>
            </a:r>
            <a:endParaRPr lang="en-IE" dirty="0"/>
          </a:p>
        </p:txBody>
      </p:sp>
      <p:sp>
        <p:nvSpPr>
          <p:cNvPr id="4" name="Slide Number Placeholder 3"/>
          <p:cNvSpPr>
            <a:spLocks noGrp="1"/>
          </p:cNvSpPr>
          <p:nvPr>
            <p:ph type="sldNum" sz="quarter" idx="10"/>
          </p:nvPr>
        </p:nvSpPr>
        <p:spPr/>
        <p:txBody>
          <a:bodyPr/>
          <a:lstStyle/>
          <a:p>
            <a:fld id="{5BF0C3A5-1AFD-4C29-B23B-86AB8D07BCF1}" type="slidenum">
              <a:rPr lang="en-IE" smtClean="0"/>
              <a:t>3</a:t>
            </a:fld>
            <a:endParaRPr lang="en-IE"/>
          </a:p>
        </p:txBody>
      </p:sp>
    </p:spTree>
    <p:extLst>
      <p:ext uri="{BB962C8B-B14F-4D97-AF65-F5344CB8AC3E}">
        <p14:creationId xmlns:p14="http://schemas.microsoft.com/office/powerpoint/2010/main" val="4221615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BF0C3A5-1AFD-4C29-B23B-86AB8D07BCF1}" type="slidenum">
              <a:rPr lang="en-IE" smtClean="0"/>
              <a:t>4</a:t>
            </a:fld>
            <a:endParaRPr lang="en-IE"/>
          </a:p>
        </p:txBody>
      </p:sp>
    </p:spTree>
    <p:extLst>
      <p:ext uri="{BB962C8B-B14F-4D97-AF65-F5344CB8AC3E}">
        <p14:creationId xmlns:p14="http://schemas.microsoft.com/office/powerpoint/2010/main" val="1307254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000" dirty="0" smtClean="0"/>
              <a:t>The first</a:t>
            </a:r>
            <a:r>
              <a:rPr lang="en-IE" sz="1000" baseline="0" dirty="0" smtClean="0"/>
              <a:t> good practice example for linked data is from the Department of Education and Science in the policy monitoring field. The seconded statisticians in the Department were tasked with delivering a set of performance measures for secondary schools and decided to use linked data to achieve this rather than additional collection of data or other approaches. The key data source for the analysis was the Department’s secondary pupils database and the Department had the foresight to collect PPSN’s in the database in the mid 1990’s. As an aside, the statisticians are now analysing this data longitudinally to assess retention rates in schools, which is a key performance measure for schools in its own right. The Department didn’t have access to the outcomes data needed for the rest of the suite of performance indicators so the statisticians performed this analysis in the CSO’s Administrative Data Centre (ADC). All identifiers, including PPSN’s, are replaced with protected ID’s in the analysis tier of ADC data so data protection requirements are fully implemented in this environment. They linked to work outcomes from Revenue and benefit outcomes from DSP on the right hand side of the graphic, but also linked to a range of education outcomes on the left for qualifications (FETAC/QQI), third level education (HEA) and FAS training. They also linked to a range of education programmes, such as </a:t>
            </a:r>
            <a:r>
              <a:rPr lang="en-IE" sz="1000" baseline="0" dirty="0" err="1" smtClean="0"/>
              <a:t>Youthreach</a:t>
            </a:r>
            <a:r>
              <a:rPr lang="en-IE" sz="1000" baseline="0" dirty="0" smtClean="0"/>
              <a:t>, that didn’t hold the PPSN for participants, which was an exceptionally difficult process. The bottom of the graphic shows the result which are reports on school completers in 2013 and 2016 but also reports for the highly significant small group of early school leavers in the same years. The Department has a suite of indicators on secondary schools at relatively low cost with full response rates and no additional burden on pupils, and the value of the PPSN in administrative databases was also clearly demonstrated in the project.   </a:t>
            </a:r>
            <a:endParaRPr lang="en-IE" sz="1000" dirty="0"/>
          </a:p>
        </p:txBody>
      </p:sp>
      <p:sp>
        <p:nvSpPr>
          <p:cNvPr id="4" name="Slide Number Placeholder 3"/>
          <p:cNvSpPr>
            <a:spLocks noGrp="1"/>
          </p:cNvSpPr>
          <p:nvPr>
            <p:ph type="sldNum" sz="quarter" idx="10"/>
          </p:nvPr>
        </p:nvSpPr>
        <p:spPr/>
        <p:txBody>
          <a:bodyPr/>
          <a:lstStyle/>
          <a:p>
            <a:fld id="{5BF0C3A5-1AFD-4C29-B23B-86AB8D07BCF1}" type="slidenum">
              <a:rPr lang="en-IE" smtClean="0"/>
              <a:t>5</a:t>
            </a:fld>
            <a:endParaRPr lang="en-IE"/>
          </a:p>
        </p:txBody>
      </p:sp>
    </p:spTree>
    <p:extLst>
      <p:ext uri="{BB962C8B-B14F-4D97-AF65-F5344CB8AC3E}">
        <p14:creationId xmlns:p14="http://schemas.microsoft.com/office/powerpoint/2010/main" val="1834235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000" dirty="0" smtClean="0"/>
              <a:t>The second good practice example is a</a:t>
            </a:r>
            <a:r>
              <a:rPr lang="en-IE" sz="1000" baseline="0" dirty="0" smtClean="0"/>
              <a:t> CSO</a:t>
            </a:r>
            <a:r>
              <a:rPr lang="en-IE" sz="1000" dirty="0" smtClean="0"/>
              <a:t> in house one that shows the power of data linking for statistical reporting. There was a lot of publicity in September about the launch of the CSO’s improved</a:t>
            </a:r>
            <a:r>
              <a:rPr lang="en-IE" sz="1000" baseline="0" dirty="0" smtClean="0"/>
              <a:t> Residential Property Price Index and while people are enjoying the new level of detail in the release, it may not be obvious how we got there. The base data in this development was the e-stamping data from Revenue available since 2011, which also feeds the property price register, and this is at the top of the graphic. The CSO statisticians involved wanted to analyse characteristics on house types and local areas that weren’t available in the base data so they matched to the </a:t>
            </a:r>
            <a:r>
              <a:rPr lang="en-IE" sz="1000" baseline="0" dirty="0" err="1" smtClean="0"/>
              <a:t>Geodirectory</a:t>
            </a:r>
            <a:r>
              <a:rPr lang="en-IE" sz="1000" baseline="0" dirty="0" smtClean="0"/>
              <a:t> to get </a:t>
            </a:r>
            <a:r>
              <a:rPr lang="en-IE" sz="1000" baseline="0" dirty="0" err="1" smtClean="0"/>
              <a:t>Eircodes</a:t>
            </a:r>
            <a:r>
              <a:rPr lang="en-IE" sz="1000" baseline="0" dirty="0" smtClean="0"/>
              <a:t> for houses, which needed much manual intervention at first but now with less ongoing work. They then matched characteristics from Building Energy Ratings data, which are also a requirement to sell a house in Ireland, and small area deprivation indices based on the Census of Population. What we have on the right is the price model which now fully takes account of the quality of houses sold each month to reflect a true price measure. But as I said earlier, what people really appreciate is average price data availability in huge geographic detail, including via the new web reporting tool for </a:t>
            </a:r>
            <a:r>
              <a:rPr lang="en-IE" sz="1000" baseline="0" dirty="0" err="1" smtClean="0"/>
              <a:t>Eircode</a:t>
            </a:r>
            <a:r>
              <a:rPr lang="en-IE" sz="1000" baseline="0" dirty="0" smtClean="0"/>
              <a:t> routing keys. In addition to meeting user needs, the big plus for the Office is that the RPPI is now fully representative of home purchases including cash buyers, and there is now one Irish official measure of house prices without any question marks on which domestic commentary is based. The </a:t>
            </a:r>
            <a:r>
              <a:rPr lang="en-IE" sz="1000" baseline="0" dirty="0" err="1" smtClean="0"/>
              <a:t>Eircode</a:t>
            </a:r>
            <a:r>
              <a:rPr lang="en-IE" sz="1000" baseline="0" dirty="0" smtClean="0"/>
              <a:t> is key to this development and this will be a recurring theme in the presentation.</a:t>
            </a:r>
            <a:endParaRPr lang="en-IE" sz="1000" dirty="0"/>
          </a:p>
        </p:txBody>
      </p:sp>
      <p:sp>
        <p:nvSpPr>
          <p:cNvPr id="4" name="Slide Number Placeholder 3"/>
          <p:cNvSpPr>
            <a:spLocks noGrp="1"/>
          </p:cNvSpPr>
          <p:nvPr>
            <p:ph type="sldNum" sz="quarter" idx="10"/>
          </p:nvPr>
        </p:nvSpPr>
        <p:spPr/>
        <p:txBody>
          <a:bodyPr/>
          <a:lstStyle/>
          <a:p>
            <a:fld id="{5BF0C3A5-1AFD-4C29-B23B-86AB8D07BCF1}" type="slidenum">
              <a:rPr lang="en-IE" smtClean="0"/>
              <a:t>6</a:t>
            </a:fld>
            <a:endParaRPr lang="en-IE"/>
          </a:p>
        </p:txBody>
      </p:sp>
    </p:spTree>
    <p:extLst>
      <p:ext uri="{BB962C8B-B14F-4D97-AF65-F5344CB8AC3E}">
        <p14:creationId xmlns:p14="http://schemas.microsoft.com/office/powerpoint/2010/main" val="2447071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000" dirty="0" smtClean="0"/>
              <a:t>The next good practice example is another</a:t>
            </a:r>
            <a:r>
              <a:rPr lang="en-IE" sz="1000" baseline="0" dirty="0" smtClean="0"/>
              <a:t> in-house one which we will do next year and is in the delivering better services field. Housing policy is top of the priority list for Government at the moment, and during 2016 initial data on vacant houses were published by CSO in the preliminary Census results. People draw an obvious comparison between shortages on one hand and vacant properties on the other side but the Census can only tell us so much about the reasons for the mismatch. What CSO are proposing to do next year is to match </a:t>
            </a:r>
            <a:r>
              <a:rPr lang="en-IE" sz="1000" baseline="0" dirty="0" err="1" smtClean="0"/>
              <a:t>Eircode</a:t>
            </a:r>
            <a:r>
              <a:rPr lang="en-IE" sz="1000" baseline="0" dirty="0" smtClean="0"/>
              <a:t> level data from the Census, which is fully comprehensive, to administrative data on Local Property Tax, which has quite high </a:t>
            </a:r>
            <a:r>
              <a:rPr lang="en-IE" sz="1000" baseline="0" dirty="0" err="1" smtClean="0"/>
              <a:t>Eircode</a:t>
            </a:r>
            <a:r>
              <a:rPr lang="en-IE" sz="1000" baseline="0" dirty="0" smtClean="0"/>
              <a:t> availability and also to the subset of households who are renters and are registered by their landlords with the Private Residential Tenancies Board. The main purpose of the analysis is to check if the Census of Housing results can be replicated from these sources and thus we can reduce the burden on respondents in the next Census. However, it’s clear that we can go a step further in our analysis of vacant houses by looking at ownership and tenancy arrangements.  </a:t>
            </a:r>
            <a:r>
              <a:rPr lang="en-IE" sz="1000" kern="1200" dirty="0" smtClean="0">
                <a:solidFill>
                  <a:schemeClr val="tx1"/>
                </a:solidFill>
                <a:effectLst/>
                <a:latin typeface="+mn-lt"/>
                <a:ea typeface="+mn-ea"/>
                <a:cs typeface="+mn-cs"/>
              </a:rPr>
              <a:t>It is also planned to capture, for the first time, additional information on the reasons why dwellings are vacant,</a:t>
            </a:r>
            <a:r>
              <a:rPr lang="en-IE" sz="1000" kern="1200" baseline="0" dirty="0" smtClean="0">
                <a:solidFill>
                  <a:schemeClr val="tx1"/>
                </a:solidFill>
                <a:effectLst/>
                <a:latin typeface="+mn-lt"/>
                <a:ea typeface="+mn-ea"/>
                <a:cs typeface="+mn-cs"/>
              </a:rPr>
              <a:t> which</a:t>
            </a:r>
            <a:r>
              <a:rPr lang="en-IE" sz="1000" kern="1200" dirty="0" smtClean="0">
                <a:solidFill>
                  <a:schemeClr val="tx1"/>
                </a:solidFill>
                <a:effectLst/>
                <a:latin typeface="+mn-lt"/>
                <a:ea typeface="+mn-ea"/>
                <a:cs typeface="+mn-cs"/>
              </a:rPr>
              <a:t> will be extracted from Census</a:t>
            </a:r>
            <a:r>
              <a:rPr lang="en-IE" sz="1000" kern="1200" baseline="0" dirty="0" smtClean="0">
                <a:solidFill>
                  <a:schemeClr val="tx1"/>
                </a:solidFill>
                <a:effectLst/>
                <a:latin typeface="+mn-lt"/>
                <a:ea typeface="+mn-ea"/>
                <a:cs typeface="+mn-cs"/>
              </a:rPr>
              <a:t> </a:t>
            </a:r>
            <a:r>
              <a:rPr lang="en-IE" sz="1000" kern="1200" dirty="0" smtClean="0">
                <a:solidFill>
                  <a:schemeClr val="tx1"/>
                </a:solidFill>
                <a:effectLst/>
                <a:latin typeface="+mn-lt"/>
                <a:ea typeface="+mn-ea"/>
                <a:cs typeface="+mn-cs"/>
              </a:rPr>
              <a:t>enumerators record books and will be analysed along with further information on whether dwellings were also vacant in 2011, some cluster analysis, and type of building analysis. Combined with data derived from the LPT and PRTB files it is hoped to be able to add considerable value to the existing body of data on vacant dwellings in Ireland</a:t>
            </a:r>
            <a:r>
              <a:rPr lang="en-IE" sz="1000" kern="1200" baseline="0" dirty="0" smtClean="0">
                <a:solidFill>
                  <a:schemeClr val="tx1"/>
                </a:solidFill>
                <a:effectLst/>
                <a:latin typeface="+mn-lt"/>
                <a:ea typeface="+mn-ea"/>
                <a:cs typeface="+mn-cs"/>
              </a:rPr>
              <a:t> and again, the </a:t>
            </a:r>
            <a:r>
              <a:rPr lang="en-IE" sz="1000" kern="1200" baseline="0" dirty="0" err="1" smtClean="0">
                <a:solidFill>
                  <a:schemeClr val="tx1"/>
                </a:solidFill>
                <a:effectLst/>
                <a:latin typeface="+mn-lt"/>
                <a:ea typeface="+mn-ea"/>
                <a:cs typeface="+mn-cs"/>
              </a:rPr>
              <a:t>Eircode</a:t>
            </a:r>
            <a:r>
              <a:rPr lang="en-IE" sz="1000" kern="1200" baseline="0" dirty="0" smtClean="0">
                <a:solidFill>
                  <a:schemeClr val="tx1"/>
                </a:solidFill>
                <a:effectLst/>
                <a:latin typeface="+mn-lt"/>
                <a:ea typeface="+mn-ea"/>
                <a:cs typeface="+mn-cs"/>
              </a:rPr>
              <a:t> is crucial to this analysis. The CSO will unfortunately have to manually match for houses which don’t have </a:t>
            </a:r>
            <a:r>
              <a:rPr lang="en-IE" sz="1000" kern="1200" baseline="0" dirty="0" err="1" smtClean="0">
                <a:solidFill>
                  <a:schemeClr val="tx1"/>
                </a:solidFill>
                <a:effectLst/>
                <a:latin typeface="+mn-lt"/>
                <a:ea typeface="+mn-ea"/>
                <a:cs typeface="+mn-cs"/>
              </a:rPr>
              <a:t>Eircodes</a:t>
            </a:r>
            <a:r>
              <a:rPr lang="en-IE" sz="1000" kern="1200" baseline="0" dirty="0" smtClean="0">
                <a:solidFill>
                  <a:schemeClr val="tx1"/>
                </a:solidFill>
                <a:effectLst/>
                <a:latin typeface="+mn-lt"/>
                <a:ea typeface="+mn-ea"/>
                <a:cs typeface="+mn-cs"/>
              </a:rPr>
              <a:t> in the administrative data sources and this can only be done at Census time when we have a large temporary clerical operation in place.</a:t>
            </a:r>
            <a:endParaRPr lang="en-IE" sz="10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BF0C3A5-1AFD-4C29-B23B-86AB8D07BCF1}" type="slidenum">
              <a:rPr lang="en-IE" smtClean="0"/>
              <a:t>7</a:t>
            </a:fld>
            <a:endParaRPr lang="en-IE"/>
          </a:p>
        </p:txBody>
      </p:sp>
    </p:spTree>
    <p:extLst>
      <p:ext uri="{BB962C8B-B14F-4D97-AF65-F5344CB8AC3E}">
        <p14:creationId xmlns:p14="http://schemas.microsoft.com/office/powerpoint/2010/main" val="3200916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000" dirty="0" smtClean="0"/>
              <a:t>This</a:t>
            </a:r>
            <a:r>
              <a:rPr lang="en-IE" sz="1000" baseline="0" dirty="0" smtClean="0"/>
              <a:t> slide sets out the additional resources that CSO are putting in place to deliver on the potential of administrative data in the coming years. Myself and Andrew are the new assistant director generals and are the first manifestation of the new approach. The wider public sector is about to put in substantial extra resources in data analysis which are the Irish Statistical System seconded statistician teams. I have dotted line responsibility for these teams in the graphic but the name of the service and the </a:t>
            </a:r>
            <a:r>
              <a:rPr lang="en-IE" sz="1000" baseline="0" dirty="0" err="1" smtClean="0"/>
              <a:t>MoU</a:t>
            </a:r>
            <a:r>
              <a:rPr lang="en-IE" sz="1000" baseline="0" dirty="0" smtClean="0"/>
              <a:t> details with the teams will need to be finalised. There will be 6 additional statisticians seconded out to current teams in the coming months and more teams and seconded statisticians will follow after that. There will be much stronger co-ordination from CSO of these teams in relation to data standards, progressing the NDI, career development and training, among other things, and hopefully it’ll be a very positive experience for the statisticians and their Departments. I worked myself in DSP for 13 years and would have appreciated more involvement with the centre, and hopefully I can bring this experience to bear on the new structure. My direct reports are also on the way, I won’t dwell too much on the statistical audit function in the centre as that will be piloted with a few Departments and agencies next year. The two functions on the left are closely related and the job titles are a work in progress! The work they do will be predefined to some extent based on progressing the NDI and co-ordinating the seconded statistician service but they will mainly be working on ‘pathfinder projects’ which will be identified jointly with Departments based on policy data needs. We will operate within the CSO mandate of professionalism and independence but there is clearly much that we can do to deliver useful analysis to Departments based on aggregate reports since we have good data access under the Statistics Act. The structure is more flexible than usual in CSO which should support the type of 3-6 month projects that Departments need for insight. It will also work as a continuous proof of concepts for the NDI and data linking which will be positive for the entire system including CSO, Andrew will pick up on this later. </a:t>
            </a:r>
            <a:endParaRPr lang="en-IE" sz="1000" dirty="0"/>
          </a:p>
        </p:txBody>
      </p:sp>
      <p:sp>
        <p:nvSpPr>
          <p:cNvPr id="4" name="Slide Number Placeholder 3"/>
          <p:cNvSpPr>
            <a:spLocks noGrp="1"/>
          </p:cNvSpPr>
          <p:nvPr>
            <p:ph type="sldNum" sz="quarter" idx="10"/>
          </p:nvPr>
        </p:nvSpPr>
        <p:spPr/>
        <p:txBody>
          <a:bodyPr/>
          <a:lstStyle/>
          <a:p>
            <a:fld id="{5BF0C3A5-1AFD-4C29-B23B-86AB8D07BCF1}" type="slidenum">
              <a:rPr lang="en-IE" smtClean="0"/>
              <a:t>8</a:t>
            </a:fld>
            <a:endParaRPr lang="en-IE"/>
          </a:p>
        </p:txBody>
      </p:sp>
    </p:spTree>
    <p:extLst>
      <p:ext uri="{BB962C8B-B14F-4D97-AF65-F5344CB8AC3E}">
        <p14:creationId xmlns:p14="http://schemas.microsoft.com/office/powerpoint/2010/main" val="3011850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000" dirty="0" smtClean="0"/>
              <a:t>The next slide shows how we can work together in the coming years to achieve this goal. Departmental data is at the bottom of the progression here but is central to everything</a:t>
            </a:r>
            <a:r>
              <a:rPr lang="en-IE" sz="1000" baseline="0" dirty="0" smtClean="0"/>
              <a:t> we will do. The data integration piece is also crucial to progress, and CSO are already leaders in this field via John Dunne and the Administrative Data Centre. I’ve been involved in a few high value data analysis projects in DSP and the data integration piece is usually more than half of the technical work involved in any projects so we are already half-way there in CSO. The final piece is where we are now heading which is providing analysis and insight for policy makers based on linked data. We will always stay within our mandate but will use our data access under the Statistics Act and our analytical skills to react to the needs of policy makers with bespoke analysis. We’ll work with Departmental staff, obviously including the IGEES economic service who have highly complementary skills to us, and any academic and other partners that you wish us to work with. I don’t want you to go away today thinking that CSO are now going to do everything; we are hearing of major data gaps in Departments which result in insight gaps – for example, our Census housing policy project only analyses houses that have already been built and housing policy starts way before that in planning and construction. Our shared problem is that we can’t fully join up administrative data and the next slide gives some practical steps we can follow towards this aim.  </a:t>
            </a:r>
            <a:endParaRPr lang="en-IE" sz="1000" dirty="0"/>
          </a:p>
        </p:txBody>
      </p:sp>
      <p:sp>
        <p:nvSpPr>
          <p:cNvPr id="4" name="Slide Number Placeholder 3"/>
          <p:cNvSpPr>
            <a:spLocks noGrp="1"/>
          </p:cNvSpPr>
          <p:nvPr>
            <p:ph type="sldNum" sz="quarter" idx="10"/>
          </p:nvPr>
        </p:nvSpPr>
        <p:spPr/>
        <p:txBody>
          <a:bodyPr/>
          <a:lstStyle/>
          <a:p>
            <a:fld id="{5BF0C3A5-1AFD-4C29-B23B-86AB8D07BCF1}" type="slidenum">
              <a:rPr lang="en-IE" smtClean="0"/>
              <a:t>9</a:t>
            </a:fld>
            <a:endParaRPr lang="en-IE"/>
          </a:p>
        </p:txBody>
      </p:sp>
    </p:spTree>
    <p:extLst>
      <p:ext uri="{BB962C8B-B14F-4D97-AF65-F5344CB8AC3E}">
        <p14:creationId xmlns:p14="http://schemas.microsoft.com/office/powerpoint/2010/main" val="3605274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pening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3648" y="836712"/>
            <a:ext cx="6332240" cy="720080"/>
          </a:xfrm>
        </p:spPr>
        <p:txBody>
          <a:bodyPr/>
          <a:lstStyle>
            <a:lvl1pPr>
              <a:defRPr>
                <a:solidFill>
                  <a:schemeClr val="bg1"/>
                </a:solidFill>
              </a:defRPr>
            </a:lvl1pPr>
          </a:lstStyle>
          <a:p>
            <a:r>
              <a:rPr lang="en-US" dirty="0" smtClean="0"/>
              <a:t>Click to edit title</a:t>
            </a:r>
            <a:endParaRPr lang="en-IE"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2000">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subtitle</a:t>
            </a:r>
            <a:endParaRPr lang="en-IE" dirty="0"/>
          </a:p>
        </p:txBody>
      </p:sp>
      <p:sp>
        <p:nvSpPr>
          <p:cNvPr id="4" name="Date Placeholder 3"/>
          <p:cNvSpPr>
            <a:spLocks noGrp="1"/>
          </p:cNvSpPr>
          <p:nvPr>
            <p:ph type="dt" sz="half" idx="10"/>
          </p:nvPr>
        </p:nvSpPr>
        <p:spPr/>
        <p:txBody>
          <a:bodyPr/>
          <a:lstStyle>
            <a:lvl1pPr>
              <a:defRPr>
                <a:solidFill>
                  <a:schemeClr val="bg1"/>
                </a:solidFill>
                <a:latin typeface="Arial" panose="020B0604020202020204" pitchFamily="34" charset="0"/>
                <a:cs typeface="Arial" panose="020B0604020202020204" pitchFamily="34" charset="0"/>
              </a:defRPr>
            </a:lvl1pPr>
          </a:lstStyle>
          <a:p>
            <a:fld id="{6FB5BC1F-6754-40A1-B13A-DA4C8C4F9BC9}" type="datetime1">
              <a:rPr lang="en-IE" smtClean="0"/>
              <a:pPr/>
              <a:t>25/10/2016</a:t>
            </a:fld>
            <a:endParaRPr lang="en-IE" dirty="0"/>
          </a:p>
        </p:txBody>
      </p:sp>
      <p:sp>
        <p:nvSpPr>
          <p:cNvPr id="5" name="Footer Placeholder 4"/>
          <p:cNvSpPr>
            <a:spLocks noGrp="1"/>
          </p:cNvSpPr>
          <p:nvPr>
            <p:ph type="ftr" sz="quarter" idx="11"/>
          </p:nvPr>
        </p:nvSpPr>
        <p:spPr/>
        <p:txBody>
          <a:bodyPr/>
          <a:lstStyle/>
          <a:p>
            <a:r>
              <a:rPr lang="en-IE" smtClean="0"/>
              <a:t>www.cso.ie</a:t>
            </a:r>
            <a:endParaRPr lang="en-IE"/>
          </a:p>
        </p:txBody>
      </p:sp>
      <p:sp>
        <p:nvSpPr>
          <p:cNvPr id="6" name="Slide Number Placeholder 5"/>
          <p:cNvSpPr>
            <a:spLocks noGrp="1"/>
          </p:cNvSpPr>
          <p:nvPr>
            <p:ph type="sldNum" sz="quarter" idx="12"/>
          </p:nvPr>
        </p:nvSpPr>
        <p:spPr/>
        <p:txBody>
          <a:bodyPr/>
          <a:lstStyle>
            <a:lvl1pPr>
              <a:defRPr>
                <a:solidFill>
                  <a:schemeClr val="bg1"/>
                </a:solidFill>
                <a:latin typeface="Arial" panose="020B0604020202020204" pitchFamily="34" charset="0"/>
                <a:cs typeface="Arial" panose="020B0604020202020204" pitchFamily="34" charset="0"/>
              </a:defRPr>
            </a:lvl1pPr>
          </a:lstStyle>
          <a:p>
            <a:fld id="{81064937-9B7B-4811-9BAE-B6C8D760F4B7}" type="slidenum">
              <a:rPr lang="en-IE" smtClean="0"/>
              <a:pPr/>
              <a:t>‹#›</a:t>
            </a:fld>
            <a:endParaRPr lang="en-IE" dirty="0"/>
          </a:p>
        </p:txBody>
      </p:sp>
    </p:spTree>
    <p:extLst>
      <p:ext uri="{BB962C8B-B14F-4D97-AF65-F5344CB8AC3E}">
        <p14:creationId xmlns:p14="http://schemas.microsoft.com/office/powerpoint/2010/main" val="41137293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varied Content">
    <p:spTree>
      <p:nvGrpSpPr>
        <p:cNvPr id="1" name=""/>
        <p:cNvGrpSpPr/>
        <p:nvPr/>
      </p:nvGrpSpPr>
      <p:grpSpPr>
        <a:xfrm>
          <a:off x="0" y="0"/>
          <a:ext cx="0" cy="0"/>
          <a:chOff x="0" y="0"/>
          <a:chExt cx="0" cy="0"/>
        </a:xfrm>
      </p:grpSpPr>
      <p:sp>
        <p:nvSpPr>
          <p:cNvPr id="2" name="Title 1"/>
          <p:cNvSpPr>
            <a:spLocks noGrp="1"/>
          </p:cNvSpPr>
          <p:nvPr>
            <p:ph type="title"/>
          </p:nvPr>
        </p:nvSpPr>
        <p:spPr>
          <a:xfrm>
            <a:off x="858319" y="274638"/>
            <a:ext cx="7602114" cy="1143000"/>
          </a:xfrm>
        </p:spPr>
        <p:txBody>
          <a:bodyPr/>
          <a:lstStyle/>
          <a:p>
            <a:r>
              <a:rPr lang="en-US" dirty="0" smtClean="0"/>
              <a:t>Click to edit Master title style</a:t>
            </a:r>
            <a:endParaRPr lang="en-IE" dirty="0"/>
          </a:p>
        </p:txBody>
      </p:sp>
      <p:sp>
        <p:nvSpPr>
          <p:cNvPr id="3" name="Content Placeholder 2"/>
          <p:cNvSpPr>
            <a:spLocks noGrp="1"/>
          </p:cNvSpPr>
          <p:nvPr>
            <p:ph idx="1" hasCustomPrompt="1"/>
          </p:nvPr>
        </p:nvSpPr>
        <p:spPr/>
        <p:txBody>
          <a:bodyPr/>
          <a:lstStyle>
            <a:lvl1pPr>
              <a:defRPr baseline="0"/>
            </a:lvl1pPr>
          </a:lstStyle>
          <a:p>
            <a:pPr lvl="0"/>
            <a:r>
              <a:rPr lang="en-US" dirty="0" smtClean="0"/>
              <a:t>Click to edit text styles or add spreadsheet Graph picture </a:t>
            </a:r>
            <a:r>
              <a:rPr lang="en-US" dirty="0" err="1" smtClean="0"/>
              <a:t>etc</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10"/>
          </p:nvPr>
        </p:nvSpPr>
        <p:spPr/>
        <p:txBody>
          <a:bodyPr/>
          <a:lstStyle/>
          <a:p>
            <a:fld id="{3644A5E3-6A05-4C0D-B750-6935F3FBC91B}" type="datetime1">
              <a:rPr lang="en-IE" smtClean="0"/>
              <a:t>25/10/2016</a:t>
            </a:fld>
            <a:endParaRPr lang="en-IE"/>
          </a:p>
        </p:txBody>
      </p:sp>
      <p:sp>
        <p:nvSpPr>
          <p:cNvPr id="5" name="Footer Placeholder 4"/>
          <p:cNvSpPr>
            <a:spLocks noGrp="1"/>
          </p:cNvSpPr>
          <p:nvPr>
            <p:ph type="ftr" sz="quarter" idx="11"/>
          </p:nvPr>
        </p:nvSpPr>
        <p:spPr/>
        <p:txBody>
          <a:bodyPr/>
          <a:lstStyle/>
          <a:p>
            <a:r>
              <a:rPr lang="en-IE" smtClean="0"/>
              <a:t>www.cso.ie</a:t>
            </a:r>
            <a:endParaRPr lang="en-IE"/>
          </a:p>
        </p:txBody>
      </p:sp>
      <p:sp>
        <p:nvSpPr>
          <p:cNvPr id="6" name="Slide Number Placeholder 5"/>
          <p:cNvSpPr>
            <a:spLocks noGrp="1"/>
          </p:cNvSpPr>
          <p:nvPr>
            <p:ph type="sldNum" sz="quarter" idx="12"/>
          </p:nvPr>
        </p:nvSpPr>
        <p:spPr/>
        <p:txBody>
          <a:bodyPr/>
          <a:lstStyle/>
          <a:p>
            <a:fld id="{81064937-9B7B-4811-9BAE-B6C8D760F4B7}" type="slidenum">
              <a:rPr lang="en-IE" smtClean="0"/>
              <a:t>‹#›</a:t>
            </a:fld>
            <a:endParaRPr lang="en-IE"/>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260648"/>
            <a:ext cx="534791" cy="812936"/>
          </a:xfrm>
          <a:prstGeom prst="rect">
            <a:avLst/>
          </a:prstGeom>
        </p:spPr>
      </p:pic>
    </p:spTree>
    <p:extLst>
      <p:ext uri="{BB962C8B-B14F-4D97-AF65-F5344CB8AC3E}">
        <p14:creationId xmlns:p14="http://schemas.microsoft.com/office/powerpoint/2010/main" val="4705836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umbered Bullet Poi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3568" y="1073584"/>
            <a:ext cx="7772400" cy="3312368"/>
          </a:xfrm>
        </p:spPr>
        <p:txBody>
          <a:bodyPr anchor="b"/>
          <a:lstStyle>
            <a:lvl1pPr marL="457200" indent="-457200">
              <a:buFont typeface="+mj-lt"/>
              <a:buAutoNum type="arabicPeriod"/>
              <a:defRPr sz="20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endParaRPr lang="en-IE" dirty="0" smtClean="0"/>
          </a:p>
          <a:p>
            <a:pPr lvl="0"/>
            <a:r>
              <a:rPr lang="en-IE" dirty="0" smtClean="0"/>
              <a:t>Example of numbered bullet point don’t forget to animate so as to build the page content!</a:t>
            </a:r>
          </a:p>
          <a:p>
            <a:pPr lvl="0"/>
            <a:endParaRPr lang="en-IE" dirty="0" smtClean="0"/>
          </a:p>
          <a:p>
            <a:pPr lvl="0"/>
            <a:endParaRPr lang="en-IE" dirty="0" smtClean="0"/>
          </a:p>
          <a:p>
            <a:pPr lvl="0"/>
            <a:r>
              <a:rPr lang="en-IE" dirty="0" smtClean="0"/>
              <a:t>Example of second numbered point</a:t>
            </a:r>
            <a:br>
              <a:rPr lang="en-IE" dirty="0" smtClean="0"/>
            </a:br>
            <a:r>
              <a:rPr lang="en-IE" dirty="0" smtClean="0"/>
              <a:t/>
            </a:r>
            <a:br>
              <a:rPr lang="en-IE" dirty="0" smtClean="0"/>
            </a:br>
            <a:endParaRPr lang="en-IE" dirty="0" smtClean="0"/>
          </a:p>
          <a:p>
            <a:pPr lvl="0"/>
            <a:r>
              <a:rPr lang="en-IE" dirty="0" smtClean="0"/>
              <a:t>Example of third numbered point</a:t>
            </a:r>
          </a:p>
          <a:p>
            <a:pPr lvl="0"/>
            <a:endParaRPr lang="en-US" dirty="0" smtClean="0"/>
          </a:p>
        </p:txBody>
      </p:sp>
      <p:sp>
        <p:nvSpPr>
          <p:cNvPr id="4" name="Date Placeholder 3"/>
          <p:cNvSpPr>
            <a:spLocks noGrp="1"/>
          </p:cNvSpPr>
          <p:nvPr>
            <p:ph type="dt" sz="half" idx="10"/>
          </p:nvPr>
        </p:nvSpPr>
        <p:spPr/>
        <p:txBody>
          <a:bodyPr/>
          <a:lstStyle/>
          <a:p>
            <a:fld id="{19084B6D-7396-4366-B69F-9B3F96BD3F77}" type="datetime1">
              <a:rPr lang="en-IE" smtClean="0"/>
              <a:t>25/10/2016</a:t>
            </a:fld>
            <a:endParaRPr lang="en-IE"/>
          </a:p>
        </p:txBody>
      </p:sp>
      <p:sp>
        <p:nvSpPr>
          <p:cNvPr id="5" name="Footer Placeholder 4"/>
          <p:cNvSpPr>
            <a:spLocks noGrp="1"/>
          </p:cNvSpPr>
          <p:nvPr>
            <p:ph type="ftr" sz="quarter" idx="11"/>
          </p:nvPr>
        </p:nvSpPr>
        <p:spPr/>
        <p:txBody>
          <a:bodyPr/>
          <a:lstStyle/>
          <a:p>
            <a:r>
              <a:rPr lang="en-IE" smtClean="0"/>
              <a:t>www.cso.ie</a:t>
            </a:r>
            <a:endParaRPr lang="en-IE"/>
          </a:p>
        </p:txBody>
      </p:sp>
      <p:sp>
        <p:nvSpPr>
          <p:cNvPr id="6" name="Slide Number Placeholder 5"/>
          <p:cNvSpPr>
            <a:spLocks noGrp="1"/>
          </p:cNvSpPr>
          <p:nvPr>
            <p:ph type="sldNum" sz="quarter" idx="12"/>
          </p:nvPr>
        </p:nvSpPr>
        <p:spPr/>
        <p:txBody>
          <a:bodyPr/>
          <a:lstStyle/>
          <a:p>
            <a:fld id="{81064937-9B7B-4811-9BAE-B6C8D760F4B7}" type="slidenum">
              <a:rPr lang="en-IE" smtClean="0"/>
              <a:t>‹#›</a:t>
            </a:fld>
            <a:endParaRPr lang="en-IE"/>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260648"/>
            <a:ext cx="534791" cy="812936"/>
          </a:xfrm>
          <a:prstGeom prst="rect">
            <a:avLst/>
          </a:prstGeom>
        </p:spPr>
      </p:pic>
    </p:spTree>
    <p:extLst>
      <p:ext uri="{BB962C8B-B14F-4D97-AF65-F5344CB8AC3E}">
        <p14:creationId xmlns:p14="http://schemas.microsoft.com/office/powerpoint/2010/main" val="31100755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IE"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C0DB6F65-E854-4254-88E9-EAC6A91CA2D6}" type="datetime1">
              <a:rPr lang="en-IE" smtClean="0"/>
              <a:t>25/10/2016</a:t>
            </a:fld>
            <a:endParaRPr lang="en-IE"/>
          </a:p>
        </p:txBody>
      </p:sp>
      <p:sp>
        <p:nvSpPr>
          <p:cNvPr id="6" name="Footer Placeholder 5"/>
          <p:cNvSpPr>
            <a:spLocks noGrp="1"/>
          </p:cNvSpPr>
          <p:nvPr>
            <p:ph type="ftr" sz="quarter" idx="11"/>
          </p:nvPr>
        </p:nvSpPr>
        <p:spPr/>
        <p:txBody>
          <a:bodyPr/>
          <a:lstStyle/>
          <a:p>
            <a:r>
              <a:rPr lang="en-IE" smtClean="0"/>
              <a:t>www.cso.ie</a:t>
            </a:r>
            <a:endParaRPr lang="en-IE"/>
          </a:p>
        </p:txBody>
      </p:sp>
      <p:sp>
        <p:nvSpPr>
          <p:cNvPr id="7" name="Slide Number Placeholder 6"/>
          <p:cNvSpPr>
            <a:spLocks noGrp="1"/>
          </p:cNvSpPr>
          <p:nvPr>
            <p:ph type="sldNum" sz="quarter" idx="12"/>
          </p:nvPr>
        </p:nvSpPr>
        <p:spPr/>
        <p:txBody>
          <a:bodyPr/>
          <a:lstStyle/>
          <a:p>
            <a:fld id="{81064937-9B7B-4811-9BAE-B6C8D760F4B7}" type="slidenum">
              <a:rPr lang="en-IE" smtClean="0"/>
              <a:t>‹#›</a:t>
            </a:fld>
            <a:endParaRPr lang="en-IE"/>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260648"/>
            <a:ext cx="534791" cy="812936"/>
          </a:xfrm>
          <a:prstGeom prst="rect">
            <a:avLst/>
          </a:prstGeom>
        </p:spPr>
      </p:pic>
    </p:spTree>
    <p:extLst>
      <p:ext uri="{BB962C8B-B14F-4D97-AF65-F5344CB8AC3E}">
        <p14:creationId xmlns:p14="http://schemas.microsoft.com/office/powerpoint/2010/main" val="6251219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Paragraph plus content right">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476672"/>
            <a:ext cx="5111750" cy="56494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a:t>
            </a:r>
          </a:p>
          <a:p>
            <a:pPr lvl="0"/>
            <a:r>
              <a:rPr lang="en-US" dirty="0" smtClean="0"/>
              <a:t> Master text</a:t>
            </a:r>
            <a:endParaRPr lang="en-IE" dirty="0"/>
          </a:p>
        </p:txBody>
      </p:sp>
      <p:sp>
        <p:nvSpPr>
          <p:cNvPr id="4" name="Text Placeholder 3"/>
          <p:cNvSpPr>
            <a:spLocks noGrp="1"/>
          </p:cNvSpPr>
          <p:nvPr>
            <p:ph type="body" sz="half" idx="2" hasCustomPrompt="1"/>
          </p:nvPr>
        </p:nvSpPr>
        <p:spPr>
          <a:xfrm>
            <a:off x="457200" y="1073584"/>
            <a:ext cx="3008313" cy="50525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paragraph </a:t>
            </a:r>
          </a:p>
        </p:txBody>
      </p:sp>
      <p:sp>
        <p:nvSpPr>
          <p:cNvPr id="5" name="Date Placeholder 4"/>
          <p:cNvSpPr>
            <a:spLocks noGrp="1"/>
          </p:cNvSpPr>
          <p:nvPr>
            <p:ph type="dt" sz="half" idx="10"/>
          </p:nvPr>
        </p:nvSpPr>
        <p:spPr/>
        <p:txBody>
          <a:bodyPr/>
          <a:lstStyle/>
          <a:p>
            <a:fld id="{01E50E73-1990-4EAA-A4A5-2827A6C0E027}" type="datetime1">
              <a:rPr lang="en-IE" smtClean="0"/>
              <a:t>25/10/2016</a:t>
            </a:fld>
            <a:endParaRPr lang="en-IE"/>
          </a:p>
        </p:txBody>
      </p:sp>
      <p:sp>
        <p:nvSpPr>
          <p:cNvPr id="6" name="Footer Placeholder 5"/>
          <p:cNvSpPr>
            <a:spLocks noGrp="1"/>
          </p:cNvSpPr>
          <p:nvPr>
            <p:ph type="ftr" sz="quarter" idx="11"/>
          </p:nvPr>
        </p:nvSpPr>
        <p:spPr/>
        <p:txBody>
          <a:bodyPr/>
          <a:lstStyle/>
          <a:p>
            <a:r>
              <a:rPr lang="en-IE" dirty="0" smtClean="0"/>
              <a:t>www.cso.ie</a:t>
            </a:r>
            <a:endParaRPr lang="en-IE" dirty="0"/>
          </a:p>
        </p:txBody>
      </p:sp>
      <p:sp>
        <p:nvSpPr>
          <p:cNvPr id="7" name="Slide Number Placeholder 6"/>
          <p:cNvSpPr>
            <a:spLocks noGrp="1"/>
          </p:cNvSpPr>
          <p:nvPr>
            <p:ph type="sldNum" sz="quarter" idx="12"/>
          </p:nvPr>
        </p:nvSpPr>
        <p:spPr/>
        <p:txBody>
          <a:bodyPr/>
          <a:lstStyle/>
          <a:p>
            <a:fld id="{81064937-9B7B-4811-9BAE-B6C8D760F4B7}" type="slidenum">
              <a:rPr lang="en-IE" smtClean="0"/>
              <a:t>‹#›</a:t>
            </a:fld>
            <a:endParaRPr lang="en-IE"/>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260648"/>
            <a:ext cx="534791" cy="812936"/>
          </a:xfrm>
          <a:prstGeom prst="rect">
            <a:avLst/>
          </a:prstGeom>
        </p:spPr>
      </p:pic>
    </p:spTree>
    <p:extLst>
      <p:ext uri="{BB962C8B-B14F-4D97-AF65-F5344CB8AC3E}">
        <p14:creationId xmlns:p14="http://schemas.microsoft.com/office/powerpoint/2010/main" val="33231286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2FABC8-1CE5-4E9C-8A2B-B1F3BAA0DDB3}" type="datetime1">
              <a:rPr lang="en-IE" smtClean="0"/>
              <a:t>25/10/2016</a:t>
            </a:fld>
            <a:endParaRPr lang="en-IE"/>
          </a:p>
        </p:txBody>
      </p:sp>
      <p:sp>
        <p:nvSpPr>
          <p:cNvPr id="6" name="Footer Placeholder 5"/>
          <p:cNvSpPr>
            <a:spLocks noGrp="1"/>
          </p:cNvSpPr>
          <p:nvPr>
            <p:ph type="ftr" sz="quarter" idx="11"/>
          </p:nvPr>
        </p:nvSpPr>
        <p:spPr/>
        <p:txBody>
          <a:bodyPr/>
          <a:lstStyle>
            <a:lvl1pPr>
              <a:defRPr sz="1000">
                <a:solidFill>
                  <a:schemeClr val="bg1"/>
                </a:solidFill>
              </a:defRPr>
            </a:lvl1pPr>
          </a:lstStyle>
          <a:p>
            <a:r>
              <a:rPr lang="en-IE" dirty="0" smtClean="0"/>
              <a:t>www.cso.ie</a:t>
            </a:r>
            <a:endParaRPr lang="en-IE" dirty="0"/>
          </a:p>
        </p:txBody>
      </p:sp>
      <p:sp>
        <p:nvSpPr>
          <p:cNvPr id="7" name="Slide Number Placeholder 6"/>
          <p:cNvSpPr>
            <a:spLocks noGrp="1"/>
          </p:cNvSpPr>
          <p:nvPr>
            <p:ph type="sldNum" sz="quarter" idx="12"/>
          </p:nvPr>
        </p:nvSpPr>
        <p:spPr/>
        <p:txBody>
          <a:bodyPr/>
          <a:lstStyle/>
          <a:p>
            <a:fld id="{81064937-9B7B-4811-9BAE-B6C8D760F4B7}" type="slidenum">
              <a:rPr lang="en-IE" smtClean="0"/>
              <a:t>‹#›</a:t>
            </a:fld>
            <a:endParaRPr lang="en-IE"/>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260648"/>
            <a:ext cx="534791" cy="812936"/>
          </a:xfrm>
          <a:prstGeom prst="rect">
            <a:avLst/>
          </a:prstGeom>
        </p:spPr>
      </p:pic>
    </p:spTree>
    <p:extLst>
      <p:ext uri="{BB962C8B-B14F-4D97-AF65-F5344CB8AC3E}">
        <p14:creationId xmlns:p14="http://schemas.microsoft.com/office/powerpoint/2010/main" val="4169702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12717-CC39-40A9-AA0B-7C5C749C875F}" type="datetime1">
              <a:rPr lang="en-IE" smtClean="0"/>
              <a:t>25/10/2016</a:t>
            </a:fld>
            <a:endParaRPr lang="en-IE"/>
          </a:p>
        </p:txBody>
      </p:sp>
      <p:sp>
        <p:nvSpPr>
          <p:cNvPr id="3" name="Footer Placeholder 2"/>
          <p:cNvSpPr>
            <a:spLocks noGrp="1"/>
          </p:cNvSpPr>
          <p:nvPr>
            <p:ph type="ftr" sz="quarter" idx="11"/>
          </p:nvPr>
        </p:nvSpPr>
        <p:spPr/>
        <p:txBody>
          <a:bodyPr/>
          <a:lstStyle/>
          <a:p>
            <a:r>
              <a:rPr lang="en-IE" smtClean="0"/>
              <a:t>www.cso.ie</a:t>
            </a:r>
            <a:endParaRPr lang="en-IE"/>
          </a:p>
        </p:txBody>
      </p:sp>
      <p:sp>
        <p:nvSpPr>
          <p:cNvPr id="4" name="Slide Number Placeholder 3"/>
          <p:cNvSpPr>
            <a:spLocks noGrp="1"/>
          </p:cNvSpPr>
          <p:nvPr>
            <p:ph type="sldNum" sz="quarter" idx="12"/>
          </p:nvPr>
        </p:nvSpPr>
        <p:spPr/>
        <p:txBody>
          <a:bodyPr/>
          <a:lstStyle/>
          <a:p>
            <a:fld id="{81064937-9B7B-4811-9BAE-B6C8D760F4B7}" type="slidenum">
              <a:rPr lang="en-IE" smtClean="0"/>
              <a:t>‹#›</a:t>
            </a:fld>
            <a:endParaRPr lang="en-IE"/>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260648"/>
            <a:ext cx="534791" cy="812936"/>
          </a:xfrm>
          <a:prstGeom prst="rect">
            <a:avLst/>
          </a:prstGeom>
        </p:spPr>
      </p:pic>
    </p:spTree>
    <p:extLst>
      <p:ext uri="{BB962C8B-B14F-4D97-AF65-F5344CB8AC3E}">
        <p14:creationId xmlns:p14="http://schemas.microsoft.com/office/powerpoint/2010/main" val="30995758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a:t>
            </a:r>
            <a:endParaRPr lang="en-I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fld id="{6AA7C445-2491-40D4-B573-F3581B6B054A}" type="datetime1">
              <a:rPr lang="en-IE" smtClean="0"/>
              <a:pPr/>
              <a:t>25/10/2016</a:t>
            </a:fld>
            <a:endParaRPr lang="en-IE" dirty="0"/>
          </a:p>
        </p:txBody>
      </p:sp>
      <p:sp>
        <p:nvSpPr>
          <p:cNvPr id="5" name="Footer Placeholder 4"/>
          <p:cNvSpPr>
            <a:spLocks noGrp="1"/>
          </p:cNvSpPr>
          <p:nvPr>
            <p:ph type="ftr" sz="quarter" idx="3"/>
          </p:nvPr>
        </p:nvSpPr>
        <p:spPr>
          <a:xfrm>
            <a:off x="3131840" y="630932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IE" dirty="0" smtClean="0"/>
              <a:t>www.cso.ie</a:t>
            </a:r>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1"/>
                </a:solidFill>
                <a:latin typeface="Arial" panose="020B0604020202020204" pitchFamily="34" charset="0"/>
                <a:cs typeface="Arial" panose="020B0604020202020204" pitchFamily="34" charset="0"/>
              </a:defRPr>
            </a:lvl1pPr>
          </a:lstStyle>
          <a:p>
            <a:fld id="{81064937-9B7B-4811-9BAE-B6C8D760F4B7}" type="slidenum">
              <a:rPr lang="en-IE" smtClean="0"/>
              <a:pPr/>
              <a:t>‹#›</a:t>
            </a:fld>
            <a:endParaRPr lang="en-IE" dirty="0"/>
          </a:p>
        </p:txBody>
      </p:sp>
      <p:pic>
        <p:nvPicPr>
          <p:cNvPr id="7" name="Picture 6"/>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79512" y="260647"/>
            <a:ext cx="2376263" cy="974011"/>
          </a:xfrm>
          <a:prstGeom prst="rect">
            <a:avLst/>
          </a:prstGeom>
        </p:spPr>
      </p:pic>
    </p:spTree>
    <p:extLst>
      <p:ext uri="{BB962C8B-B14F-4D97-AF65-F5344CB8AC3E}">
        <p14:creationId xmlns:p14="http://schemas.microsoft.com/office/powerpoint/2010/main" val="324221073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6" r:id="rId5"/>
    <p:sldLayoutId id="2147483657" r:id="rId6"/>
    <p:sldLayoutId id="2147483655" r:id="rId7"/>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836712"/>
            <a:ext cx="6264696" cy="1728192"/>
          </a:xfrm>
        </p:spPr>
        <p:txBody>
          <a:bodyPr>
            <a:normAutofit fontScale="90000"/>
          </a:bodyPr>
          <a:lstStyle/>
          <a:p>
            <a:r>
              <a:rPr lang="en-IE" sz="4800" dirty="0" smtClean="0"/>
              <a:t>Building the National Data Infrastructure (NDI)</a:t>
            </a:r>
            <a:br>
              <a:rPr lang="en-IE" sz="4800" dirty="0" smtClean="0"/>
            </a:br>
            <a:r>
              <a:rPr lang="en-IE" sz="3600" dirty="0" smtClean="0"/>
              <a:t>The CSO’s new role</a:t>
            </a:r>
            <a:endParaRPr lang="en-IE" sz="3600" dirty="0"/>
          </a:p>
        </p:txBody>
      </p:sp>
      <p:sp>
        <p:nvSpPr>
          <p:cNvPr id="3" name="Subtitle 2"/>
          <p:cNvSpPr>
            <a:spLocks noGrp="1"/>
          </p:cNvSpPr>
          <p:nvPr>
            <p:ph type="subTitle" idx="1"/>
          </p:nvPr>
        </p:nvSpPr>
        <p:spPr/>
        <p:txBody>
          <a:bodyPr>
            <a:normAutofit/>
          </a:bodyPr>
          <a:lstStyle/>
          <a:p>
            <a:r>
              <a:rPr lang="en-IE" sz="2400" dirty="0" smtClean="0"/>
              <a:t>Paul </a:t>
            </a:r>
            <a:r>
              <a:rPr lang="en-IE" sz="2400" dirty="0" err="1" smtClean="0"/>
              <a:t>Morrin</a:t>
            </a:r>
            <a:endParaRPr lang="en-IE" sz="2400" dirty="0" smtClean="0"/>
          </a:p>
          <a:p>
            <a:r>
              <a:rPr lang="en-IE" sz="2400" dirty="0" smtClean="0"/>
              <a:t>NSB 25</a:t>
            </a:r>
            <a:r>
              <a:rPr lang="en-IE" sz="2400" baseline="30000" dirty="0" smtClean="0"/>
              <a:t>th</a:t>
            </a:r>
            <a:r>
              <a:rPr lang="en-IE" sz="2400" dirty="0" smtClean="0"/>
              <a:t> October 2016</a:t>
            </a:r>
            <a:endParaRPr lang="en-IE" sz="2400" dirty="0"/>
          </a:p>
        </p:txBody>
      </p:sp>
    </p:spTree>
    <p:extLst>
      <p:ext uri="{BB962C8B-B14F-4D97-AF65-F5344CB8AC3E}">
        <p14:creationId xmlns:p14="http://schemas.microsoft.com/office/powerpoint/2010/main" val="35219162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we can make progress</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Data protection at the centre of CSO’s work</a:t>
            </a:r>
          </a:p>
          <a:p>
            <a:r>
              <a:rPr lang="en-IE" dirty="0" smtClean="0"/>
              <a:t>Technology vs data issues – technology not a problem for statisticians</a:t>
            </a:r>
            <a:r>
              <a:rPr lang="en-IE" dirty="0"/>
              <a:t>!</a:t>
            </a:r>
            <a:endParaRPr lang="en-IE" dirty="0" smtClean="0"/>
          </a:p>
          <a:p>
            <a:r>
              <a:rPr lang="en-IE" dirty="0" err="1" smtClean="0"/>
              <a:t>Eircodes</a:t>
            </a:r>
            <a:r>
              <a:rPr lang="en-IE" dirty="0" smtClean="0"/>
              <a:t> – real added value is potential for household analysis from transaction data</a:t>
            </a:r>
          </a:p>
          <a:p>
            <a:r>
              <a:rPr lang="en-IE" dirty="0" smtClean="0"/>
              <a:t>Hiring statisticians in CSO/ISS + resourcing</a:t>
            </a:r>
          </a:p>
          <a:p>
            <a:r>
              <a:rPr lang="en-IE" dirty="0" smtClean="0"/>
              <a:t>But the structure is now in place </a:t>
            </a:r>
          </a:p>
          <a:p>
            <a:r>
              <a:rPr lang="en-IE" dirty="0" smtClean="0"/>
              <a:t>‘NDI for all’ that meets data protection requirements is still the end goal</a:t>
            </a:r>
          </a:p>
          <a:p>
            <a:endParaRPr lang="en-IE" dirty="0" smtClean="0"/>
          </a:p>
          <a:p>
            <a:endParaRPr lang="en-IE" dirty="0" smtClean="0"/>
          </a:p>
          <a:p>
            <a:endParaRPr lang="en-IE" dirty="0"/>
          </a:p>
        </p:txBody>
      </p:sp>
    </p:spTree>
    <p:extLst>
      <p:ext uri="{BB962C8B-B14F-4D97-AF65-F5344CB8AC3E}">
        <p14:creationId xmlns:p14="http://schemas.microsoft.com/office/powerpoint/2010/main" val="1897703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IE" dirty="0" smtClean="0"/>
              <a:t>‘</a:t>
            </a:r>
            <a:r>
              <a:rPr lang="en-IE" sz="4800" dirty="0" smtClean="0"/>
              <a:t>Data are the lifeblood of decision making and the raw material for accountability’</a:t>
            </a:r>
          </a:p>
          <a:p>
            <a:pPr marL="0" indent="0">
              <a:buNone/>
            </a:pPr>
            <a:endParaRPr lang="en-IE" dirty="0" smtClean="0"/>
          </a:p>
          <a:p>
            <a:pPr marL="0" indent="0">
              <a:buNone/>
            </a:pPr>
            <a:r>
              <a:rPr lang="en-IE" dirty="0" smtClean="0"/>
              <a:t>United Nations ‘A World That Counts’ report</a:t>
            </a:r>
            <a:endParaRPr lang="en-IE" dirty="0"/>
          </a:p>
        </p:txBody>
      </p:sp>
      <p:sp>
        <p:nvSpPr>
          <p:cNvPr id="4" name="Footer Placeholder 3"/>
          <p:cNvSpPr>
            <a:spLocks noGrp="1"/>
          </p:cNvSpPr>
          <p:nvPr>
            <p:ph type="ftr" sz="quarter" idx="11"/>
          </p:nvPr>
        </p:nvSpPr>
        <p:spPr/>
        <p:txBody>
          <a:bodyPr/>
          <a:lstStyle/>
          <a:p>
            <a:r>
              <a:rPr lang="en-IE" smtClean="0"/>
              <a:t>www.cso.ie</a:t>
            </a:r>
            <a:endParaRPr lang="en-IE"/>
          </a:p>
        </p:txBody>
      </p:sp>
      <p:sp>
        <p:nvSpPr>
          <p:cNvPr id="5" name="Slide Number Placeholder 4"/>
          <p:cNvSpPr>
            <a:spLocks noGrp="1"/>
          </p:cNvSpPr>
          <p:nvPr>
            <p:ph type="sldNum" sz="quarter" idx="12"/>
          </p:nvPr>
        </p:nvSpPr>
        <p:spPr/>
        <p:txBody>
          <a:bodyPr/>
          <a:lstStyle/>
          <a:p>
            <a:fld id="{81064937-9B7B-4811-9BAE-B6C8D760F4B7}" type="slidenum">
              <a:rPr lang="en-IE" smtClean="0"/>
              <a:t>2</a:t>
            </a:fld>
            <a:endParaRPr lang="en-IE"/>
          </a:p>
        </p:txBody>
      </p:sp>
    </p:spTree>
    <p:extLst>
      <p:ext uri="{BB962C8B-B14F-4D97-AF65-F5344CB8AC3E}">
        <p14:creationId xmlns:p14="http://schemas.microsoft.com/office/powerpoint/2010/main" val="174441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‘Data as a public policy issue’</a:t>
            </a:r>
            <a:endParaRPr lang="en-IE" dirty="0"/>
          </a:p>
        </p:txBody>
      </p:sp>
      <p:sp>
        <p:nvSpPr>
          <p:cNvPr id="3" name="Content Placeholder 2"/>
          <p:cNvSpPr>
            <a:spLocks noGrp="1"/>
          </p:cNvSpPr>
          <p:nvPr>
            <p:ph idx="1"/>
          </p:nvPr>
        </p:nvSpPr>
        <p:spPr/>
        <p:txBody>
          <a:bodyPr/>
          <a:lstStyle/>
          <a:p>
            <a:r>
              <a:rPr lang="en-IE" dirty="0" smtClean="0"/>
              <a:t>Statistical Potential of Administrative Records project (2003)</a:t>
            </a:r>
          </a:p>
          <a:p>
            <a:r>
              <a:rPr lang="en-IE" dirty="0" smtClean="0"/>
              <a:t>CSO statisticians have been seconded to Departments for 20+ years</a:t>
            </a:r>
          </a:p>
          <a:p>
            <a:r>
              <a:rPr lang="en-IE" dirty="0" smtClean="0"/>
              <a:t>NSB policy statements </a:t>
            </a:r>
            <a:r>
              <a:rPr lang="en-IE" smtClean="0"/>
              <a:t>and publications</a:t>
            </a:r>
            <a:endParaRPr lang="en-IE" dirty="0" smtClean="0"/>
          </a:p>
          <a:p>
            <a:r>
              <a:rPr lang="en-IE" dirty="0" smtClean="0"/>
              <a:t>NSB Strategy for Statistics 2015-2020</a:t>
            </a:r>
          </a:p>
          <a:p>
            <a:r>
              <a:rPr lang="en-IE" dirty="0" smtClean="0"/>
              <a:t>Strategy clear – now for implementation</a:t>
            </a:r>
            <a:endParaRPr lang="en-IE" dirty="0"/>
          </a:p>
        </p:txBody>
      </p:sp>
      <p:sp>
        <p:nvSpPr>
          <p:cNvPr id="4" name="Footer Placeholder 3"/>
          <p:cNvSpPr>
            <a:spLocks noGrp="1"/>
          </p:cNvSpPr>
          <p:nvPr>
            <p:ph type="ftr" sz="quarter" idx="11"/>
          </p:nvPr>
        </p:nvSpPr>
        <p:spPr/>
        <p:txBody>
          <a:bodyPr/>
          <a:lstStyle/>
          <a:p>
            <a:r>
              <a:rPr lang="en-IE" smtClean="0"/>
              <a:t>www.cso.ie</a:t>
            </a:r>
            <a:endParaRPr lang="en-IE"/>
          </a:p>
        </p:txBody>
      </p:sp>
      <p:sp>
        <p:nvSpPr>
          <p:cNvPr id="5" name="Slide Number Placeholder 4"/>
          <p:cNvSpPr>
            <a:spLocks noGrp="1"/>
          </p:cNvSpPr>
          <p:nvPr>
            <p:ph type="sldNum" sz="quarter" idx="12"/>
          </p:nvPr>
        </p:nvSpPr>
        <p:spPr/>
        <p:txBody>
          <a:bodyPr/>
          <a:lstStyle/>
          <a:p>
            <a:fld id="{81064937-9B7B-4811-9BAE-B6C8D760F4B7}" type="slidenum">
              <a:rPr lang="en-IE" smtClean="0"/>
              <a:t>3</a:t>
            </a:fld>
            <a:endParaRPr lang="en-IE"/>
          </a:p>
        </p:txBody>
      </p:sp>
    </p:spTree>
    <p:extLst>
      <p:ext uri="{BB962C8B-B14F-4D97-AF65-F5344CB8AC3E}">
        <p14:creationId xmlns:p14="http://schemas.microsoft.com/office/powerpoint/2010/main" val="2018130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Overview</a:t>
            </a:r>
            <a:endParaRPr lang="en-IE" dirty="0"/>
          </a:p>
        </p:txBody>
      </p:sp>
      <p:sp>
        <p:nvSpPr>
          <p:cNvPr id="3" name="Content Placeholder 2"/>
          <p:cNvSpPr>
            <a:spLocks noGrp="1"/>
          </p:cNvSpPr>
          <p:nvPr>
            <p:ph idx="1"/>
          </p:nvPr>
        </p:nvSpPr>
        <p:spPr/>
        <p:txBody>
          <a:bodyPr>
            <a:normAutofit/>
          </a:bodyPr>
          <a:lstStyle/>
          <a:p>
            <a:r>
              <a:rPr lang="en-IE" sz="3600" dirty="0" smtClean="0"/>
              <a:t>What ‘joined up data’ can deliver</a:t>
            </a:r>
          </a:p>
          <a:p>
            <a:r>
              <a:rPr lang="en-IE" sz="3600" dirty="0" smtClean="0"/>
              <a:t>New resources in CSO</a:t>
            </a:r>
          </a:p>
          <a:p>
            <a:r>
              <a:rPr lang="en-IE" sz="3600" dirty="0" smtClean="0"/>
              <a:t>How we can work together</a:t>
            </a:r>
          </a:p>
          <a:p>
            <a:r>
              <a:rPr lang="en-IE" sz="3600" dirty="0" smtClean="0"/>
              <a:t>How we can make progress</a:t>
            </a:r>
          </a:p>
          <a:p>
            <a:r>
              <a:rPr lang="en-IE" sz="3600" dirty="0"/>
              <a:t>Building the </a:t>
            </a:r>
            <a:r>
              <a:rPr lang="en-IE" sz="3600" dirty="0" smtClean="0"/>
              <a:t>NDI</a:t>
            </a:r>
          </a:p>
          <a:p>
            <a:r>
              <a:rPr lang="en-IE" sz="3600" dirty="0" smtClean="0"/>
              <a:t>Aim – to turn data and statistics into insight for decision makers</a:t>
            </a:r>
          </a:p>
          <a:p>
            <a:endParaRPr lang="en-IE" dirty="0" smtClean="0"/>
          </a:p>
          <a:p>
            <a:endParaRPr lang="en-IE" dirty="0"/>
          </a:p>
        </p:txBody>
      </p:sp>
    </p:spTree>
    <p:extLst>
      <p:ext uri="{BB962C8B-B14F-4D97-AF65-F5344CB8AC3E}">
        <p14:creationId xmlns:p14="http://schemas.microsoft.com/office/powerpoint/2010/main" val="2004768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Policy monitoring – D/Education </a:t>
            </a:r>
            <a:endParaRPr lang="en-IE"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2576692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9415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IE" smtClean="0"/>
              <a:t>www.cso.ie</a:t>
            </a:r>
            <a:endParaRPr lang="en-IE"/>
          </a:p>
        </p:txBody>
      </p:sp>
      <p:sp>
        <p:nvSpPr>
          <p:cNvPr id="3" name="Slide Number Placeholder 2"/>
          <p:cNvSpPr>
            <a:spLocks noGrp="1"/>
          </p:cNvSpPr>
          <p:nvPr>
            <p:ph type="sldNum" sz="quarter" idx="12"/>
          </p:nvPr>
        </p:nvSpPr>
        <p:spPr/>
        <p:txBody>
          <a:bodyPr/>
          <a:lstStyle/>
          <a:p>
            <a:fld id="{81064937-9B7B-4811-9BAE-B6C8D760F4B7}" type="slidenum">
              <a:rPr lang="en-IE" smtClean="0"/>
              <a:t>6</a:t>
            </a:fld>
            <a:endParaRPr lang="en-IE"/>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40568"/>
            <a:ext cx="8568951" cy="6328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9754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Vacant housing analysis</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818527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4798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New resources in CSO </a:t>
            </a:r>
            <a:endParaRPr lang="en-IE"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2702550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9786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we can work together</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38628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47317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CSO Standard Text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cso theme</Template>
  <TotalTime>1654</TotalTime>
  <Words>2513</Words>
  <Application>Microsoft Office PowerPoint</Application>
  <PresentationFormat>On-screen Show (4:3)</PresentationFormat>
  <Paragraphs>90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CSO Standard Text 2</vt:lpstr>
      <vt:lpstr>Building the National Data Infrastructure (NDI) The CSO’s new role</vt:lpstr>
      <vt:lpstr>PowerPoint Presentation</vt:lpstr>
      <vt:lpstr>‘Data as a public policy issue’</vt:lpstr>
      <vt:lpstr>Overview</vt:lpstr>
      <vt:lpstr>Policy monitoring – D/Education </vt:lpstr>
      <vt:lpstr>PowerPoint Presentation</vt:lpstr>
      <vt:lpstr>Vacant housing analysis</vt:lpstr>
      <vt:lpstr>New resources in CSO </vt:lpstr>
      <vt:lpstr>How we can work together</vt:lpstr>
      <vt:lpstr>How we can make progress</vt:lpstr>
    </vt:vector>
  </TitlesOfParts>
  <Company>CSO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Sharon Coleman</dc:creator>
  <cp:lastModifiedBy>Noel O'Hara</cp:lastModifiedBy>
  <cp:revision>177</cp:revision>
  <cp:lastPrinted>2016-10-20T13:21:18Z</cp:lastPrinted>
  <dcterms:created xsi:type="dcterms:W3CDTF">2014-08-26T14:33:35Z</dcterms:created>
  <dcterms:modified xsi:type="dcterms:W3CDTF">2016-10-25T11:28:19Z</dcterms:modified>
</cp:coreProperties>
</file>