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2" r:id="rId5"/>
  </p:sldMasterIdLst>
  <p:notesMasterIdLst>
    <p:notesMasterId r:id="rId25"/>
  </p:notesMasterIdLst>
  <p:handoutMasterIdLst>
    <p:handoutMasterId r:id="rId26"/>
  </p:handoutMasterIdLst>
  <p:sldIdLst>
    <p:sldId id="256" r:id="rId6"/>
    <p:sldId id="259" r:id="rId7"/>
    <p:sldId id="271" r:id="rId8"/>
    <p:sldId id="302" r:id="rId9"/>
    <p:sldId id="279" r:id="rId10"/>
    <p:sldId id="273" r:id="rId11"/>
    <p:sldId id="274" r:id="rId12"/>
    <p:sldId id="275" r:id="rId13"/>
    <p:sldId id="284" r:id="rId14"/>
    <p:sldId id="276" r:id="rId15"/>
    <p:sldId id="286" r:id="rId16"/>
    <p:sldId id="296" r:id="rId17"/>
    <p:sldId id="309" r:id="rId18"/>
    <p:sldId id="277" r:id="rId19"/>
    <p:sldId id="305" r:id="rId20"/>
    <p:sldId id="264" r:id="rId21"/>
    <p:sldId id="269" r:id="rId22"/>
    <p:sldId id="303" r:id="rId23"/>
    <p:sldId id="304" r:id="rId24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A2"/>
    <a:srgbClr val="3333CC"/>
    <a:srgbClr val="5D5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50" autoAdjust="0"/>
    <p:restoredTop sz="80223" autoAdjust="0"/>
  </p:normalViewPr>
  <p:slideViewPr>
    <p:cSldViewPr snapToGrid="0">
      <p:cViewPr>
        <p:scale>
          <a:sx n="80" d="100"/>
          <a:sy n="80" d="100"/>
        </p:scale>
        <p:origin x="-840" y="-234"/>
      </p:cViewPr>
      <p:guideLst>
        <p:guide orient="horz" pos="1139"/>
        <p:guide orient="horz" pos="3633"/>
        <p:guide pos="2930"/>
        <p:guide pos="5424"/>
      </p:guideLst>
    </p:cSldViewPr>
  </p:slideViewPr>
  <p:outlineViewPr>
    <p:cViewPr>
      <p:scale>
        <a:sx n="33" d="100"/>
        <a:sy n="33" d="100"/>
      </p:scale>
      <p:origin x="29" y="9221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-3058" y="-106"/>
      </p:cViewPr>
      <p:guideLst>
        <p:guide orient="horz" pos="3126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4958" cy="495774"/>
          </a:xfrm>
          <a:prstGeom prst="rect">
            <a:avLst/>
          </a:prstGeom>
        </p:spPr>
        <p:txBody>
          <a:bodyPr vert="horz" lIns="92373" tIns="46186" rIns="92373" bIns="4618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098" y="2"/>
            <a:ext cx="2944958" cy="495774"/>
          </a:xfrm>
          <a:prstGeom prst="rect">
            <a:avLst/>
          </a:prstGeom>
        </p:spPr>
        <p:txBody>
          <a:bodyPr vert="horz" lIns="92373" tIns="46186" rIns="92373" bIns="46186" rtlCol="0"/>
          <a:lstStyle>
            <a:lvl1pPr algn="r">
              <a:defRPr sz="1200"/>
            </a:lvl1pPr>
          </a:lstStyle>
          <a:p>
            <a:fld id="{17C9B616-F053-4C98-8EA1-2BB35B1C304D}" type="datetimeFigureOut">
              <a:rPr lang="en-GB" smtClean="0"/>
              <a:t>24/10/2016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270"/>
            <a:ext cx="2944958" cy="495773"/>
          </a:xfrm>
          <a:prstGeom prst="rect">
            <a:avLst/>
          </a:prstGeom>
        </p:spPr>
        <p:txBody>
          <a:bodyPr vert="horz" lIns="92373" tIns="46186" rIns="92373" bIns="4618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098" y="9429270"/>
            <a:ext cx="2944958" cy="495773"/>
          </a:xfrm>
          <a:prstGeom prst="rect">
            <a:avLst/>
          </a:prstGeom>
        </p:spPr>
        <p:txBody>
          <a:bodyPr vert="horz" lIns="92373" tIns="46186" rIns="92373" bIns="46186" rtlCol="0" anchor="b"/>
          <a:lstStyle>
            <a:lvl1pPr algn="r">
              <a:defRPr sz="1200"/>
            </a:lvl1pPr>
          </a:lstStyle>
          <a:p>
            <a:fld id="{95AFDCCF-E02D-4AE5-8306-70E47E94FC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5624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379B6-FB1B-41CC-9A9B-0707EBFEEC19}" type="datetimeFigureOut">
              <a:rPr lang="en-GB" smtClean="0"/>
              <a:t>24/10/2016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1" y="4714878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C6F9B5-6581-4D38-8949-6D15F2F43F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697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C6F9B5-6581-4D38-8949-6D15F2F43F96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37209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C6F9B5-6581-4D38-8949-6D15F2F43F9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67226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C6F9B5-6581-4D38-8949-6D15F2F43F9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678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C6F9B5-6581-4D38-8949-6D15F2F43F9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51544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C6F9B5-6581-4D38-8949-6D15F2F43F9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49477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C6F9B5-6581-4D38-8949-6D15F2F43F9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9890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C6F9B5-6581-4D38-8949-6D15F2F43F9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24792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C6F9B5-6581-4D38-8949-6D15F2F43F9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25038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C6F9B5-6581-4D38-8949-6D15F2F43F9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11505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FC2F8-96B2-47C5-9970-2EDB6E710299}" type="slidenum">
              <a:rPr lang="en-GB" smtClean="0">
                <a:solidFill>
                  <a:prstClr val="black"/>
                </a:solidFill>
              </a:rPr>
              <a:pPr/>
              <a:t>19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270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C6F9B5-6581-4D38-8949-6D15F2F43F96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8413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C6F9B5-6581-4D38-8949-6D15F2F43F9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4870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FC2F8-96B2-47C5-9970-2EDB6E710299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610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C6F9B5-6581-4D38-8949-6D15F2F43F9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64682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92163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C6F9B5-6581-4D38-8949-6D15F2F43F9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99718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8375" y="744538"/>
            <a:ext cx="4964113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3744" y="4714878"/>
            <a:ext cx="5438775" cy="4467225"/>
          </a:xfrm>
        </p:spPr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C6F9B5-6581-4D38-8949-6D15F2F43F9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61964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C6F9B5-6581-4D38-8949-6D15F2F43F9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82416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C6F9B5-6581-4D38-8949-6D15F2F43F9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1709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0000" y="2160000"/>
            <a:ext cx="6480000" cy="1584000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0000" y="3780000"/>
            <a:ext cx="6480000" cy="720000"/>
          </a:xfrm>
        </p:spPr>
        <p:txBody>
          <a:bodyPr>
            <a:normAutofit/>
          </a:bodyPr>
          <a:lstStyle>
            <a:lvl1pPr marL="0" indent="0" algn="l">
              <a:lnSpc>
                <a:spcPts val="3120"/>
              </a:lnSpc>
              <a:spcBef>
                <a:spcPts val="0"/>
              </a:spcBef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I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79999" y="4608000"/>
            <a:ext cx="6480000" cy="576000"/>
          </a:xfrm>
        </p:spPr>
        <p:txBody>
          <a:bodyPr>
            <a:noAutofit/>
          </a:bodyPr>
          <a:lstStyle>
            <a:lvl1pPr>
              <a:buNone/>
              <a:defRPr sz="2600" b="1">
                <a:solidFill>
                  <a:schemeClr val="tx1"/>
                </a:solidFill>
              </a:defRPr>
            </a:lvl1pPr>
            <a:lvl2pPr>
              <a:buNone/>
              <a:defRPr sz="2600">
                <a:solidFill>
                  <a:schemeClr val="tx1"/>
                </a:solidFill>
              </a:defRPr>
            </a:lvl2pPr>
            <a:lvl3pPr>
              <a:buNone/>
              <a:defRPr sz="2600">
                <a:solidFill>
                  <a:schemeClr val="tx1"/>
                </a:solidFill>
              </a:defRPr>
            </a:lvl3pPr>
            <a:lvl4pPr>
              <a:buNone/>
              <a:defRPr sz="2600">
                <a:solidFill>
                  <a:schemeClr val="tx1"/>
                </a:solidFill>
              </a:defRPr>
            </a:lvl4pPr>
            <a:lvl5pPr>
              <a:buNone/>
              <a:defRPr sz="2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author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Bullets/Image - Yellow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48000"/>
            <a:ext cx="3779992" cy="1052808"/>
          </a:xfrm>
        </p:spPr>
        <p:txBody>
          <a:bodyPr anchor="t"/>
          <a:lstStyle>
            <a:lvl1pPr>
              <a:lnSpc>
                <a:spcPts val="3800"/>
              </a:lnSpc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4644000" y="1806575"/>
            <a:ext cx="3966600" cy="3960813"/>
          </a:xfrm>
          <a:custGeom>
            <a:avLst/>
            <a:gdLst>
              <a:gd name="connsiteX0" fmla="*/ 0 w 3960000"/>
              <a:gd name="connsiteY0" fmla="*/ 660000 h 3960813"/>
              <a:gd name="connsiteX1" fmla="*/ 193310 w 3960000"/>
              <a:gd name="connsiteY1" fmla="*/ 193310 h 3960813"/>
              <a:gd name="connsiteX2" fmla="*/ 660001 w 3960000"/>
              <a:gd name="connsiteY2" fmla="*/ 1 h 3960813"/>
              <a:gd name="connsiteX3" fmla="*/ 3300000 w 3960000"/>
              <a:gd name="connsiteY3" fmla="*/ 0 h 3960813"/>
              <a:gd name="connsiteX4" fmla="*/ 3766690 w 3960000"/>
              <a:gd name="connsiteY4" fmla="*/ 193310 h 3960813"/>
              <a:gd name="connsiteX5" fmla="*/ 3959999 w 3960000"/>
              <a:gd name="connsiteY5" fmla="*/ 660001 h 3960813"/>
              <a:gd name="connsiteX6" fmla="*/ 3960000 w 3960000"/>
              <a:gd name="connsiteY6" fmla="*/ 3300813 h 3960813"/>
              <a:gd name="connsiteX7" fmla="*/ 3766690 w 3960000"/>
              <a:gd name="connsiteY7" fmla="*/ 3767504 h 3960813"/>
              <a:gd name="connsiteX8" fmla="*/ 3299999 w 3960000"/>
              <a:gd name="connsiteY8" fmla="*/ 3960813 h 3960813"/>
              <a:gd name="connsiteX9" fmla="*/ 660000 w 3960000"/>
              <a:gd name="connsiteY9" fmla="*/ 3960813 h 3960813"/>
              <a:gd name="connsiteX10" fmla="*/ 193310 w 3960000"/>
              <a:gd name="connsiteY10" fmla="*/ 3767503 h 3960813"/>
              <a:gd name="connsiteX11" fmla="*/ 1 w 3960000"/>
              <a:gd name="connsiteY11" fmla="*/ 3300812 h 3960813"/>
              <a:gd name="connsiteX12" fmla="*/ 0 w 3960000"/>
              <a:gd name="connsiteY12" fmla="*/ 660000 h 3960813"/>
              <a:gd name="connsiteX0" fmla="*/ 0 w 3960000"/>
              <a:gd name="connsiteY0" fmla="*/ 660000 h 3960813"/>
              <a:gd name="connsiteX1" fmla="*/ 193310 w 3960000"/>
              <a:gd name="connsiteY1" fmla="*/ 193310 h 3960813"/>
              <a:gd name="connsiteX2" fmla="*/ 660001 w 3960000"/>
              <a:gd name="connsiteY2" fmla="*/ 1 h 3960813"/>
              <a:gd name="connsiteX3" fmla="*/ 3300000 w 3960000"/>
              <a:gd name="connsiteY3" fmla="*/ 0 h 3960813"/>
              <a:gd name="connsiteX4" fmla="*/ 3766690 w 3960000"/>
              <a:gd name="connsiteY4" fmla="*/ 193310 h 3960813"/>
              <a:gd name="connsiteX5" fmla="*/ 3959999 w 3960000"/>
              <a:gd name="connsiteY5" fmla="*/ 660001 h 3960813"/>
              <a:gd name="connsiteX6" fmla="*/ 3960000 w 3960000"/>
              <a:gd name="connsiteY6" fmla="*/ 3300813 h 3960813"/>
              <a:gd name="connsiteX7" fmla="*/ 3766690 w 3960000"/>
              <a:gd name="connsiteY7" fmla="*/ 3767504 h 3960813"/>
              <a:gd name="connsiteX8" fmla="*/ 3299999 w 3960000"/>
              <a:gd name="connsiteY8" fmla="*/ 3960813 h 3960813"/>
              <a:gd name="connsiteX9" fmla="*/ 660000 w 3960000"/>
              <a:gd name="connsiteY9" fmla="*/ 3960813 h 3960813"/>
              <a:gd name="connsiteX10" fmla="*/ 193310 w 3960000"/>
              <a:gd name="connsiteY10" fmla="*/ 3767503 h 3960813"/>
              <a:gd name="connsiteX11" fmla="*/ 1 w 3960000"/>
              <a:gd name="connsiteY11" fmla="*/ 3300812 h 3960813"/>
              <a:gd name="connsiteX12" fmla="*/ 0 w 3960000"/>
              <a:gd name="connsiteY12" fmla="*/ 660000 h 3960813"/>
              <a:gd name="connsiteX0" fmla="*/ 0 w 3960000"/>
              <a:gd name="connsiteY0" fmla="*/ 660000 h 3960813"/>
              <a:gd name="connsiteX1" fmla="*/ 660001 w 3960000"/>
              <a:gd name="connsiteY1" fmla="*/ 1 h 3960813"/>
              <a:gd name="connsiteX2" fmla="*/ 3300000 w 3960000"/>
              <a:gd name="connsiteY2" fmla="*/ 0 h 3960813"/>
              <a:gd name="connsiteX3" fmla="*/ 3766690 w 3960000"/>
              <a:gd name="connsiteY3" fmla="*/ 193310 h 3960813"/>
              <a:gd name="connsiteX4" fmla="*/ 3959999 w 3960000"/>
              <a:gd name="connsiteY4" fmla="*/ 660001 h 3960813"/>
              <a:gd name="connsiteX5" fmla="*/ 3960000 w 3960000"/>
              <a:gd name="connsiteY5" fmla="*/ 3300813 h 3960813"/>
              <a:gd name="connsiteX6" fmla="*/ 3766690 w 3960000"/>
              <a:gd name="connsiteY6" fmla="*/ 3767504 h 3960813"/>
              <a:gd name="connsiteX7" fmla="*/ 3299999 w 3960000"/>
              <a:gd name="connsiteY7" fmla="*/ 3960813 h 3960813"/>
              <a:gd name="connsiteX8" fmla="*/ 660000 w 3960000"/>
              <a:gd name="connsiteY8" fmla="*/ 3960813 h 3960813"/>
              <a:gd name="connsiteX9" fmla="*/ 193310 w 3960000"/>
              <a:gd name="connsiteY9" fmla="*/ 3767503 h 3960813"/>
              <a:gd name="connsiteX10" fmla="*/ 1 w 3960000"/>
              <a:gd name="connsiteY10" fmla="*/ 3300812 h 3960813"/>
              <a:gd name="connsiteX11" fmla="*/ 0 w 3960000"/>
              <a:gd name="connsiteY11" fmla="*/ 660000 h 3960813"/>
              <a:gd name="connsiteX0" fmla="*/ 0 w 3960000"/>
              <a:gd name="connsiteY0" fmla="*/ 660000 h 3960813"/>
              <a:gd name="connsiteX1" fmla="*/ 660001 w 3960000"/>
              <a:gd name="connsiteY1" fmla="*/ 1 h 3960813"/>
              <a:gd name="connsiteX2" fmla="*/ 3300000 w 3960000"/>
              <a:gd name="connsiteY2" fmla="*/ 0 h 3960813"/>
              <a:gd name="connsiteX3" fmla="*/ 3766690 w 3960000"/>
              <a:gd name="connsiteY3" fmla="*/ 193310 h 3960813"/>
              <a:gd name="connsiteX4" fmla="*/ 3959999 w 3960000"/>
              <a:gd name="connsiteY4" fmla="*/ 660001 h 3960813"/>
              <a:gd name="connsiteX5" fmla="*/ 3960000 w 3960000"/>
              <a:gd name="connsiteY5" fmla="*/ 3300813 h 3960813"/>
              <a:gd name="connsiteX6" fmla="*/ 3766690 w 3960000"/>
              <a:gd name="connsiteY6" fmla="*/ 3767504 h 3960813"/>
              <a:gd name="connsiteX7" fmla="*/ 3299999 w 3960000"/>
              <a:gd name="connsiteY7" fmla="*/ 3960813 h 3960813"/>
              <a:gd name="connsiteX8" fmla="*/ 660000 w 3960000"/>
              <a:gd name="connsiteY8" fmla="*/ 3960813 h 3960813"/>
              <a:gd name="connsiteX9" fmla="*/ 193310 w 3960000"/>
              <a:gd name="connsiteY9" fmla="*/ 3767503 h 3960813"/>
              <a:gd name="connsiteX10" fmla="*/ 1 w 3960000"/>
              <a:gd name="connsiteY10" fmla="*/ 3300812 h 3960813"/>
              <a:gd name="connsiteX11" fmla="*/ 0 w 3960000"/>
              <a:gd name="connsiteY11" fmla="*/ 660000 h 3960813"/>
              <a:gd name="connsiteX0" fmla="*/ 23130 w 3983130"/>
              <a:gd name="connsiteY0" fmla="*/ 670824 h 3971637"/>
              <a:gd name="connsiteX1" fmla="*/ 683131 w 3983130"/>
              <a:gd name="connsiteY1" fmla="*/ 10825 h 3971637"/>
              <a:gd name="connsiteX2" fmla="*/ 3323130 w 3983130"/>
              <a:gd name="connsiteY2" fmla="*/ 10824 h 3971637"/>
              <a:gd name="connsiteX3" fmla="*/ 3789820 w 3983130"/>
              <a:gd name="connsiteY3" fmla="*/ 204134 h 3971637"/>
              <a:gd name="connsiteX4" fmla="*/ 3983129 w 3983130"/>
              <a:gd name="connsiteY4" fmla="*/ 670825 h 3971637"/>
              <a:gd name="connsiteX5" fmla="*/ 3983130 w 3983130"/>
              <a:gd name="connsiteY5" fmla="*/ 3311637 h 3971637"/>
              <a:gd name="connsiteX6" fmla="*/ 3789820 w 3983130"/>
              <a:gd name="connsiteY6" fmla="*/ 3778328 h 3971637"/>
              <a:gd name="connsiteX7" fmla="*/ 3323129 w 3983130"/>
              <a:gd name="connsiteY7" fmla="*/ 3971637 h 3971637"/>
              <a:gd name="connsiteX8" fmla="*/ 683130 w 3983130"/>
              <a:gd name="connsiteY8" fmla="*/ 3971637 h 3971637"/>
              <a:gd name="connsiteX9" fmla="*/ 216440 w 3983130"/>
              <a:gd name="connsiteY9" fmla="*/ 3778327 h 3971637"/>
              <a:gd name="connsiteX10" fmla="*/ 23131 w 3983130"/>
              <a:gd name="connsiteY10" fmla="*/ 3311636 h 3971637"/>
              <a:gd name="connsiteX11" fmla="*/ 23130 w 3983130"/>
              <a:gd name="connsiteY11" fmla="*/ 670824 h 3971637"/>
              <a:gd name="connsiteX0" fmla="*/ 121101 w 4081101"/>
              <a:gd name="connsiteY0" fmla="*/ 670824 h 3971637"/>
              <a:gd name="connsiteX1" fmla="*/ 781102 w 4081101"/>
              <a:gd name="connsiteY1" fmla="*/ 10825 h 3971637"/>
              <a:gd name="connsiteX2" fmla="*/ 3421101 w 4081101"/>
              <a:gd name="connsiteY2" fmla="*/ 10824 h 3971637"/>
              <a:gd name="connsiteX3" fmla="*/ 3887791 w 4081101"/>
              <a:gd name="connsiteY3" fmla="*/ 204134 h 3971637"/>
              <a:gd name="connsiteX4" fmla="*/ 4081100 w 4081101"/>
              <a:gd name="connsiteY4" fmla="*/ 670825 h 3971637"/>
              <a:gd name="connsiteX5" fmla="*/ 4081101 w 4081101"/>
              <a:gd name="connsiteY5" fmla="*/ 3311637 h 3971637"/>
              <a:gd name="connsiteX6" fmla="*/ 3887791 w 4081101"/>
              <a:gd name="connsiteY6" fmla="*/ 3778328 h 3971637"/>
              <a:gd name="connsiteX7" fmla="*/ 3421100 w 4081101"/>
              <a:gd name="connsiteY7" fmla="*/ 3971637 h 3971637"/>
              <a:gd name="connsiteX8" fmla="*/ 781101 w 4081101"/>
              <a:gd name="connsiteY8" fmla="*/ 3971637 h 3971637"/>
              <a:gd name="connsiteX9" fmla="*/ 314411 w 4081101"/>
              <a:gd name="connsiteY9" fmla="*/ 3778327 h 3971637"/>
              <a:gd name="connsiteX10" fmla="*/ 121102 w 4081101"/>
              <a:gd name="connsiteY10" fmla="*/ 3311636 h 3971637"/>
              <a:gd name="connsiteX11" fmla="*/ 121101 w 4081101"/>
              <a:gd name="connsiteY11" fmla="*/ 670824 h 3971637"/>
              <a:gd name="connsiteX0" fmla="*/ 709085 w 4669085"/>
              <a:gd name="connsiteY0" fmla="*/ 660000 h 3960813"/>
              <a:gd name="connsiteX1" fmla="*/ 781102 w 4669085"/>
              <a:gd name="connsiteY1" fmla="*/ 44824 h 3960813"/>
              <a:gd name="connsiteX2" fmla="*/ 4009085 w 4669085"/>
              <a:gd name="connsiteY2" fmla="*/ 0 h 3960813"/>
              <a:gd name="connsiteX3" fmla="*/ 4475775 w 4669085"/>
              <a:gd name="connsiteY3" fmla="*/ 193310 h 3960813"/>
              <a:gd name="connsiteX4" fmla="*/ 4669084 w 4669085"/>
              <a:gd name="connsiteY4" fmla="*/ 660001 h 3960813"/>
              <a:gd name="connsiteX5" fmla="*/ 4669085 w 4669085"/>
              <a:gd name="connsiteY5" fmla="*/ 3300813 h 3960813"/>
              <a:gd name="connsiteX6" fmla="*/ 4475775 w 4669085"/>
              <a:gd name="connsiteY6" fmla="*/ 3767504 h 3960813"/>
              <a:gd name="connsiteX7" fmla="*/ 4009084 w 4669085"/>
              <a:gd name="connsiteY7" fmla="*/ 3960813 h 3960813"/>
              <a:gd name="connsiteX8" fmla="*/ 1369085 w 4669085"/>
              <a:gd name="connsiteY8" fmla="*/ 3960813 h 3960813"/>
              <a:gd name="connsiteX9" fmla="*/ 902395 w 4669085"/>
              <a:gd name="connsiteY9" fmla="*/ 3767503 h 3960813"/>
              <a:gd name="connsiteX10" fmla="*/ 709086 w 4669085"/>
              <a:gd name="connsiteY10" fmla="*/ 3300812 h 3960813"/>
              <a:gd name="connsiteX11" fmla="*/ 709085 w 4669085"/>
              <a:gd name="connsiteY11" fmla="*/ 660000 h 3960813"/>
              <a:gd name="connsiteX0" fmla="*/ 12003 w 3972003"/>
              <a:gd name="connsiteY0" fmla="*/ 660000 h 3960813"/>
              <a:gd name="connsiteX1" fmla="*/ 84020 w 3972003"/>
              <a:gd name="connsiteY1" fmla="*/ 44824 h 3960813"/>
              <a:gd name="connsiteX2" fmla="*/ 3312003 w 3972003"/>
              <a:gd name="connsiteY2" fmla="*/ 0 h 3960813"/>
              <a:gd name="connsiteX3" fmla="*/ 3778693 w 3972003"/>
              <a:gd name="connsiteY3" fmla="*/ 193310 h 3960813"/>
              <a:gd name="connsiteX4" fmla="*/ 3972002 w 3972003"/>
              <a:gd name="connsiteY4" fmla="*/ 660001 h 3960813"/>
              <a:gd name="connsiteX5" fmla="*/ 3972003 w 3972003"/>
              <a:gd name="connsiteY5" fmla="*/ 3300813 h 3960813"/>
              <a:gd name="connsiteX6" fmla="*/ 3778693 w 3972003"/>
              <a:gd name="connsiteY6" fmla="*/ 3767504 h 3960813"/>
              <a:gd name="connsiteX7" fmla="*/ 3312002 w 3972003"/>
              <a:gd name="connsiteY7" fmla="*/ 3960813 h 3960813"/>
              <a:gd name="connsiteX8" fmla="*/ 672003 w 3972003"/>
              <a:gd name="connsiteY8" fmla="*/ 3960813 h 3960813"/>
              <a:gd name="connsiteX9" fmla="*/ 205313 w 3972003"/>
              <a:gd name="connsiteY9" fmla="*/ 3767503 h 3960813"/>
              <a:gd name="connsiteX10" fmla="*/ 12004 w 3972003"/>
              <a:gd name="connsiteY10" fmla="*/ 3300812 h 3960813"/>
              <a:gd name="connsiteX11" fmla="*/ 12003 w 3972003"/>
              <a:gd name="connsiteY11" fmla="*/ 660000 h 3960813"/>
              <a:gd name="connsiteX0" fmla="*/ 8475 w 3968475"/>
              <a:gd name="connsiteY0" fmla="*/ 703011 h 4003824"/>
              <a:gd name="connsiteX1" fmla="*/ 8484 w 3968475"/>
              <a:gd name="connsiteY1" fmla="*/ 15827 h 4003824"/>
              <a:gd name="connsiteX2" fmla="*/ 3308475 w 3968475"/>
              <a:gd name="connsiteY2" fmla="*/ 43011 h 4003824"/>
              <a:gd name="connsiteX3" fmla="*/ 3775165 w 3968475"/>
              <a:gd name="connsiteY3" fmla="*/ 236321 h 4003824"/>
              <a:gd name="connsiteX4" fmla="*/ 3968474 w 3968475"/>
              <a:gd name="connsiteY4" fmla="*/ 703012 h 4003824"/>
              <a:gd name="connsiteX5" fmla="*/ 3968475 w 3968475"/>
              <a:gd name="connsiteY5" fmla="*/ 3343824 h 4003824"/>
              <a:gd name="connsiteX6" fmla="*/ 3775165 w 3968475"/>
              <a:gd name="connsiteY6" fmla="*/ 3810515 h 4003824"/>
              <a:gd name="connsiteX7" fmla="*/ 3308474 w 3968475"/>
              <a:gd name="connsiteY7" fmla="*/ 4003824 h 4003824"/>
              <a:gd name="connsiteX8" fmla="*/ 668475 w 3968475"/>
              <a:gd name="connsiteY8" fmla="*/ 4003824 h 4003824"/>
              <a:gd name="connsiteX9" fmla="*/ 201785 w 3968475"/>
              <a:gd name="connsiteY9" fmla="*/ 3810514 h 4003824"/>
              <a:gd name="connsiteX10" fmla="*/ 8476 w 3968475"/>
              <a:gd name="connsiteY10" fmla="*/ 3343823 h 4003824"/>
              <a:gd name="connsiteX11" fmla="*/ 8475 w 3968475"/>
              <a:gd name="connsiteY11" fmla="*/ 703011 h 4003824"/>
              <a:gd name="connsiteX0" fmla="*/ 12003 w 3972003"/>
              <a:gd name="connsiteY0" fmla="*/ 660000 h 3960813"/>
              <a:gd name="connsiteX1" fmla="*/ 84020 w 3972003"/>
              <a:gd name="connsiteY1" fmla="*/ 116832 h 3960813"/>
              <a:gd name="connsiteX2" fmla="*/ 3312003 w 3972003"/>
              <a:gd name="connsiteY2" fmla="*/ 0 h 3960813"/>
              <a:gd name="connsiteX3" fmla="*/ 3778693 w 3972003"/>
              <a:gd name="connsiteY3" fmla="*/ 193310 h 3960813"/>
              <a:gd name="connsiteX4" fmla="*/ 3972002 w 3972003"/>
              <a:gd name="connsiteY4" fmla="*/ 660001 h 3960813"/>
              <a:gd name="connsiteX5" fmla="*/ 3972003 w 3972003"/>
              <a:gd name="connsiteY5" fmla="*/ 3300813 h 3960813"/>
              <a:gd name="connsiteX6" fmla="*/ 3778693 w 3972003"/>
              <a:gd name="connsiteY6" fmla="*/ 3767504 h 3960813"/>
              <a:gd name="connsiteX7" fmla="*/ 3312002 w 3972003"/>
              <a:gd name="connsiteY7" fmla="*/ 3960813 h 3960813"/>
              <a:gd name="connsiteX8" fmla="*/ 672003 w 3972003"/>
              <a:gd name="connsiteY8" fmla="*/ 3960813 h 3960813"/>
              <a:gd name="connsiteX9" fmla="*/ 205313 w 3972003"/>
              <a:gd name="connsiteY9" fmla="*/ 3767503 h 3960813"/>
              <a:gd name="connsiteX10" fmla="*/ 12004 w 3972003"/>
              <a:gd name="connsiteY10" fmla="*/ 3300812 h 3960813"/>
              <a:gd name="connsiteX11" fmla="*/ 12003 w 3972003"/>
              <a:gd name="connsiteY11" fmla="*/ 660000 h 3960813"/>
              <a:gd name="connsiteX0" fmla="*/ 8475 w 3968475"/>
              <a:gd name="connsiteY0" fmla="*/ 660000 h 3960813"/>
              <a:gd name="connsiteX1" fmla="*/ 8484 w 3968475"/>
              <a:gd name="connsiteY1" fmla="*/ 44824 h 3960813"/>
              <a:gd name="connsiteX2" fmla="*/ 3308475 w 3968475"/>
              <a:gd name="connsiteY2" fmla="*/ 0 h 3960813"/>
              <a:gd name="connsiteX3" fmla="*/ 3775165 w 3968475"/>
              <a:gd name="connsiteY3" fmla="*/ 193310 h 3960813"/>
              <a:gd name="connsiteX4" fmla="*/ 3968474 w 3968475"/>
              <a:gd name="connsiteY4" fmla="*/ 660001 h 3960813"/>
              <a:gd name="connsiteX5" fmla="*/ 3968475 w 3968475"/>
              <a:gd name="connsiteY5" fmla="*/ 3300813 h 3960813"/>
              <a:gd name="connsiteX6" fmla="*/ 3775165 w 3968475"/>
              <a:gd name="connsiteY6" fmla="*/ 3767504 h 3960813"/>
              <a:gd name="connsiteX7" fmla="*/ 3308474 w 3968475"/>
              <a:gd name="connsiteY7" fmla="*/ 3960813 h 3960813"/>
              <a:gd name="connsiteX8" fmla="*/ 668475 w 3968475"/>
              <a:gd name="connsiteY8" fmla="*/ 3960813 h 3960813"/>
              <a:gd name="connsiteX9" fmla="*/ 201785 w 3968475"/>
              <a:gd name="connsiteY9" fmla="*/ 3767503 h 3960813"/>
              <a:gd name="connsiteX10" fmla="*/ 8476 w 3968475"/>
              <a:gd name="connsiteY10" fmla="*/ 3300812 h 3960813"/>
              <a:gd name="connsiteX11" fmla="*/ 8475 w 3968475"/>
              <a:gd name="connsiteY11" fmla="*/ 660000 h 3960813"/>
              <a:gd name="connsiteX0" fmla="*/ 1229 w 3961229"/>
              <a:gd name="connsiteY0" fmla="*/ 809629 h 4110442"/>
              <a:gd name="connsiteX1" fmla="*/ 8605 w 3961229"/>
              <a:gd name="connsiteY1" fmla="*/ 15827 h 4110442"/>
              <a:gd name="connsiteX2" fmla="*/ 3301229 w 3961229"/>
              <a:gd name="connsiteY2" fmla="*/ 149629 h 4110442"/>
              <a:gd name="connsiteX3" fmla="*/ 3767919 w 3961229"/>
              <a:gd name="connsiteY3" fmla="*/ 342939 h 4110442"/>
              <a:gd name="connsiteX4" fmla="*/ 3961228 w 3961229"/>
              <a:gd name="connsiteY4" fmla="*/ 809630 h 4110442"/>
              <a:gd name="connsiteX5" fmla="*/ 3961229 w 3961229"/>
              <a:gd name="connsiteY5" fmla="*/ 3450442 h 4110442"/>
              <a:gd name="connsiteX6" fmla="*/ 3767919 w 3961229"/>
              <a:gd name="connsiteY6" fmla="*/ 3917133 h 4110442"/>
              <a:gd name="connsiteX7" fmla="*/ 3301228 w 3961229"/>
              <a:gd name="connsiteY7" fmla="*/ 4110442 h 4110442"/>
              <a:gd name="connsiteX8" fmla="*/ 661229 w 3961229"/>
              <a:gd name="connsiteY8" fmla="*/ 4110442 h 4110442"/>
              <a:gd name="connsiteX9" fmla="*/ 194539 w 3961229"/>
              <a:gd name="connsiteY9" fmla="*/ 3917132 h 4110442"/>
              <a:gd name="connsiteX10" fmla="*/ 1230 w 3961229"/>
              <a:gd name="connsiteY10" fmla="*/ 3450441 h 4110442"/>
              <a:gd name="connsiteX11" fmla="*/ 1229 w 3961229"/>
              <a:gd name="connsiteY11" fmla="*/ 809629 h 4110442"/>
              <a:gd name="connsiteX0" fmla="*/ 32046 w 3992046"/>
              <a:gd name="connsiteY0" fmla="*/ 804343 h 4105156"/>
              <a:gd name="connsiteX1" fmla="*/ 224324 w 3992046"/>
              <a:gd name="connsiteY1" fmla="*/ 15827 h 4105156"/>
              <a:gd name="connsiteX2" fmla="*/ 3332046 w 3992046"/>
              <a:gd name="connsiteY2" fmla="*/ 144343 h 4105156"/>
              <a:gd name="connsiteX3" fmla="*/ 3798736 w 3992046"/>
              <a:gd name="connsiteY3" fmla="*/ 337653 h 4105156"/>
              <a:gd name="connsiteX4" fmla="*/ 3992045 w 3992046"/>
              <a:gd name="connsiteY4" fmla="*/ 804344 h 4105156"/>
              <a:gd name="connsiteX5" fmla="*/ 3992046 w 3992046"/>
              <a:gd name="connsiteY5" fmla="*/ 3445156 h 4105156"/>
              <a:gd name="connsiteX6" fmla="*/ 3798736 w 3992046"/>
              <a:gd name="connsiteY6" fmla="*/ 3911847 h 4105156"/>
              <a:gd name="connsiteX7" fmla="*/ 3332045 w 3992046"/>
              <a:gd name="connsiteY7" fmla="*/ 4105156 h 4105156"/>
              <a:gd name="connsiteX8" fmla="*/ 692046 w 3992046"/>
              <a:gd name="connsiteY8" fmla="*/ 4105156 h 4105156"/>
              <a:gd name="connsiteX9" fmla="*/ 225356 w 3992046"/>
              <a:gd name="connsiteY9" fmla="*/ 3911846 h 4105156"/>
              <a:gd name="connsiteX10" fmla="*/ 32047 w 3992046"/>
              <a:gd name="connsiteY10" fmla="*/ 3445155 h 4105156"/>
              <a:gd name="connsiteX11" fmla="*/ 32046 w 3992046"/>
              <a:gd name="connsiteY11" fmla="*/ 804343 h 4105156"/>
              <a:gd name="connsiteX0" fmla="*/ 1229 w 3961229"/>
              <a:gd name="connsiteY0" fmla="*/ 669252 h 3970065"/>
              <a:gd name="connsiteX1" fmla="*/ 8605 w 3961229"/>
              <a:gd name="connsiteY1" fmla="*/ 15827 h 3970065"/>
              <a:gd name="connsiteX2" fmla="*/ 3301229 w 3961229"/>
              <a:gd name="connsiteY2" fmla="*/ 9252 h 3970065"/>
              <a:gd name="connsiteX3" fmla="*/ 3767919 w 3961229"/>
              <a:gd name="connsiteY3" fmla="*/ 202562 h 3970065"/>
              <a:gd name="connsiteX4" fmla="*/ 3961228 w 3961229"/>
              <a:gd name="connsiteY4" fmla="*/ 669253 h 3970065"/>
              <a:gd name="connsiteX5" fmla="*/ 3961229 w 3961229"/>
              <a:gd name="connsiteY5" fmla="*/ 3310065 h 3970065"/>
              <a:gd name="connsiteX6" fmla="*/ 3767919 w 3961229"/>
              <a:gd name="connsiteY6" fmla="*/ 3776756 h 3970065"/>
              <a:gd name="connsiteX7" fmla="*/ 3301228 w 3961229"/>
              <a:gd name="connsiteY7" fmla="*/ 3970065 h 3970065"/>
              <a:gd name="connsiteX8" fmla="*/ 661229 w 3961229"/>
              <a:gd name="connsiteY8" fmla="*/ 3970065 h 3970065"/>
              <a:gd name="connsiteX9" fmla="*/ 194539 w 3961229"/>
              <a:gd name="connsiteY9" fmla="*/ 3776755 h 3970065"/>
              <a:gd name="connsiteX10" fmla="*/ 1230 w 3961229"/>
              <a:gd name="connsiteY10" fmla="*/ 3310064 h 3970065"/>
              <a:gd name="connsiteX11" fmla="*/ 1229 w 3961229"/>
              <a:gd name="connsiteY11" fmla="*/ 669252 h 3970065"/>
              <a:gd name="connsiteX0" fmla="*/ 1229 w 3961229"/>
              <a:gd name="connsiteY0" fmla="*/ 669252 h 3970065"/>
              <a:gd name="connsiteX1" fmla="*/ 8605 w 3961229"/>
              <a:gd name="connsiteY1" fmla="*/ 15827 h 3970065"/>
              <a:gd name="connsiteX2" fmla="*/ 3301229 w 3961229"/>
              <a:gd name="connsiteY2" fmla="*/ 9252 h 3970065"/>
              <a:gd name="connsiteX3" fmla="*/ 3767919 w 3961229"/>
              <a:gd name="connsiteY3" fmla="*/ 202562 h 3970065"/>
              <a:gd name="connsiteX4" fmla="*/ 3961228 w 3961229"/>
              <a:gd name="connsiteY4" fmla="*/ 669253 h 3970065"/>
              <a:gd name="connsiteX5" fmla="*/ 3961229 w 3961229"/>
              <a:gd name="connsiteY5" fmla="*/ 3310065 h 3970065"/>
              <a:gd name="connsiteX6" fmla="*/ 3767919 w 3961229"/>
              <a:gd name="connsiteY6" fmla="*/ 3776756 h 3970065"/>
              <a:gd name="connsiteX7" fmla="*/ 3301228 w 3961229"/>
              <a:gd name="connsiteY7" fmla="*/ 3970065 h 3970065"/>
              <a:gd name="connsiteX8" fmla="*/ 661229 w 3961229"/>
              <a:gd name="connsiteY8" fmla="*/ 3970065 h 3970065"/>
              <a:gd name="connsiteX9" fmla="*/ 194539 w 3961229"/>
              <a:gd name="connsiteY9" fmla="*/ 3776755 h 3970065"/>
              <a:gd name="connsiteX10" fmla="*/ 1230 w 3961229"/>
              <a:gd name="connsiteY10" fmla="*/ 3310064 h 3970065"/>
              <a:gd name="connsiteX11" fmla="*/ 1229 w 3961229"/>
              <a:gd name="connsiteY11" fmla="*/ 669252 h 3970065"/>
              <a:gd name="connsiteX0" fmla="*/ 1229 w 3961229"/>
              <a:gd name="connsiteY0" fmla="*/ 669252 h 3970065"/>
              <a:gd name="connsiteX1" fmla="*/ 8605 w 3961229"/>
              <a:gd name="connsiteY1" fmla="*/ 15827 h 3970065"/>
              <a:gd name="connsiteX2" fmla="*/ 3301229 w 3961229"/>
              <a:gd name="connsiteY2" fmla="*/ 9252 h 3970065"/>
              <a:gd name="connsiteX3" fmla="*/ 3767919 w 3961229"/>
              <a:gd name="connsiteY3" fmla="*/ 202562 h 3970065"/>
              <a:gd name="connsiteX4" fmla="*/ 3961228 w 3961229"/>
              <a:gd name="connsiteY4" fmla="*/ 669253 h 3970065"/>
              <a:gd name="connsiteX5" fmla="*/ 3961229 w 3961229"/>
              <a:gd name="connsiteY5" fmla="*/ 3310065 h 3970065"/>
              <a:gd name="connsiteX6" fmla="*/ 3767919 w 3961229"/>
              <a:gd name="connsiteY6" fmla="*/ 3776756 h 3970065"/>
              <a:gd name="connsiteX7" fmla="*/ 3301228 w 3961229"/>
              <a:gd name="connsiteY7" fmla="*/ 3970065 h 3970065"/>
              <a:gd name="connsiteX8" fmla="*/ 661229 w 3961229"/>
              <a:gd name="connsiteY8" fmla="*/ 3970065 h 3970065"/>
              <a:gd name="connsiteX9" fmla="*/ 194539 w 3961229"/>
              <a:gd name="connsiteY9" fmla="*/ 3776755 h 3970065"/>
              <a:gd name="connsiteX10" fmla="*/ 1230 w 3961229"/>
              <a:gd name="connsiteY10" fmla="*/ 3310064 h 3970065"/>
              <a:gd name="connsiteX11" fmla="*/ 1229 w 3961229"/>
              <a:gd name="connsiteY11" fmla="*/ 669252 h 3970065"/>
              <a:gd name="connsiteX0" fmla="*/ 1229 w 3961229"/>
              <a:gd name="connsiteY0" fmla="*/ 669252 h 3970065"/>
              <a:gd name="connsiteX1" fmla="*/ 8605 w 3961229"/>
              <a:gd name="connsiteY1" fmla="*/ 15827 h 3970065"/>
              <a:gd name="connsiteX2" fmla="*/ 3301229 w 3961229"/>
              <a:gd name="connsiteY2" fmla="*/ 9252 h 3970065"/>
              <a:gd name="connsiteX3" fmla="*/ 3767919 w 3961229"/>
              <a:gd name="connsiteY3" fmla="*/ 202562 h 3970065"/>
              <a:gd name="connsiteX4" fmla="*/ 3961228 w 3961229"/>
              <a:gd name="connsiteY4" fmla="*/ 669253 h 3970065"/>
              <a:gd name="connsiteX5" fmla="*/ 3961229 w 3961229"/>
              <a:gd name="connsiteY5" fmla="*/ 3310065 h 3970065"/>
              <a:gd name="connsiteX6" fmla="*/ 3767919 w 3961229"/>
              <a:gd name="connsiteY6" fmla="*/ 3776756 h 3970065"/>
              <a:gd name="connsiteX7" fmla="*/ 3301228 w 3961229"/>
              <a:gd name="connsiteY7" fmla="*/ 3970065 h 3970065"/>
              <a:gd name="connsiteX8" fmla="*/ 661229 w 3961229"/>
              <a:gd name="connsiteY8" fmla="*/ 3970065 h 3970065"/>
              <a:gd name="connsiteX9" fmla="*/ 194539 w 3961229"/>
              <a:gd name="connsiteY9" fmla="*/ 3776755 h 3970065"/>
              <a:gd name="connsiteX10" fmla="*/ 1230 w 3961229"/>
              <a:gd name="connsiteY10" fmla="*/ 3310064 h 3970065"/>
              <a:gd name="connsiteX11" fmla="*/ 1229 w 3961229"/>
              <a:gd name="connsiteY11" fmla="*/ 669252 h 3970065"/>
              <a:gd name="connsiteX0" fmla="*/ 1229 w 3961229"/>
              <a:gd name="connsiteY0" fmla="*/ 669252 h 3970065"/>
              <a:gd name="connsiteX1" fmla="*/ 8605 w 3961229"/>
              <a:gd name="connsiteY1" fmla="*/ 15827 h 3970065"/>
              <a:gd name="connsiteX2" fmla="*/ 3301229 w 3961229"/>
              <a:gd name="connsiteY2" fmla="*/ 9252 h 3970065"/>
              <a:gd name="connsiteX3" fmla="*/ 3961228 w 3961229"/>
              <a:gd name="connsiteY3" fmla="*/ 669253 h 3970065"/>
              <a:gd name="connsiteX4" fmla="*/ 3961229 w 3961229"/>
              <a:gd name="connsiteY4" fmla="*/ 3310065 h 3970065"/>
              <a:gd name="connsiteX5" fmla="*/ 3767919 w 3961229"/>
              <a:gd name="connsiteY5" fmla="*/ 3776756 h 3970065"/>
              <a:gd name="connsiteX6" fmla="*/ 3301228 w 3961229"/>
              <a:gd name="connsiteY6" fmla="*/ 3970065 h 3970065"/>
              <a:gd name="connsiteX7" fmla="*/ 661229 w 3961229"/>
              <a:gd name="connsiteY7" fmla="*/ 3970065 h 3970065"/>
              <a:gd name="connsiteX8" fmla="*/ 194539 w 3961229"/>
              <a:gd name="connsiteY8" fmla="*/ 3776755 h 3970065"/>
              <a:gd name="connsiteX9" fmla="*/ 1230 w 3961229"/>
              <a:gd name="connsiteY9" fmla="*/ 3310064 h 3970065"/>
              <a:gd name="connsiteX10" fmla="*/ 1229 w 3961229"/>
              <a:gd name="connsiteY10" fmla="*/ 669252 h 3970065"/>
              <a:gd name="connsiteX0" fmla="*/ 1229 w 3967511"/>
              <a:gd name="connsiteY0" fmla="*/ 669252 h 3970065"/>
              <a:gd name="connsiteX1" fmla="*/ 8605 w 3967511"/>
              <a:gd name="connsiteY1" fmla="*/ 15827 h 3970065"/>
              <a:gd name="connsiteX2" fmla="*/ 3301229 w 3967511"/>
              <a:gd name="connsiteY2" fmla="*/ 9252 h 3970065"/>
              <a:gd name="connsiteX3" fmla="*/ 3961228 w 3967511"/>
              <a:gd name="connsiteY3" fmla="*/ 669253 h 3970065"/>
              <a:gd name="connsiteX4" fmla="*/ 3961229 w 3967511"/>
              <a:gd name="connsiteY4" fmla="*/ 3310065 h 3970065"/>
              <a:gd name="connsiteX5" fmla="*/ 3767919 w 3967511"/>
              <a:gd name="connsiteY5" fmla="*/ 3776756 h 3970065"/>
              <a:gd name="connsiteX6" fmla="*/ 3301228 w 3967511"/>
              <a:gd name="connsiteY6" fmla="*/ 3970065 h 3970065"/>
              <a:gd name="connsiteX7" fmla="*/ 661229 w 3967511"/>
              <a:gd name="connsiteY7" fmla="*/ 3970065 h 3970065"/>
              <a:gd name="connsiteX8" fmla="*/ 194539 w 3967511"/>
              <a:gd name="connsiteY8" fmla="*/ 3776755 h 3970065"/>
              <a:gd name="connsiteX9" fmla="*/ 1230 w 3967511"/>
              <a:gd name="connsiteY9" fmla="*/ 3310064 h 3970065"/>
              <a:gd name="connsiteX10" fmla="*/ 1229 w 3967511"/>
              <a:gd name="connsiteY10" fmla="*/ 669252 h 3970065"/>
              <a:gd name="connsiteX0" fmla="*/ 1229 w 3967511"/>
              <a:gd name="connsiteY0" fmla="*/ 669252 h 3970065"/>
              <a:gd name="connsiteX1" fmla="*/ 8605 w 3967511"/>
              <a:gd name="connsiteY1" fmla="*/ 15827 h 3970065"/>
              <a:gd name="connsiteX2" fmla="*/ 3301229 w 3967511"/>
              <a:gd name="connsiteY2" fmla="*/ 9252 h 3970065"/>
              <a:gd name="connsiteX3" fmla="*/ 3961228 w 3967511"/>
              <a:gd name="connsiteY3" fmla="*/ 669253 h 3970065"/>
              <a:gd name="connsiteX4" fmla="*/ 3961229 w 3967511"/>
              <a:gd name="connsiteY4" fmla="*/ 3310065 h 3970065"/>
              <a:gd name="connsiteX5" fmla="*/ 3767919 w 3967511"/>
              <a:gd name="connsiteY5" fmla="*/ 3776756 h 3970065"/>
              <a:gd name="connsiteX6" fmla="*/ 3301228 w 3967511"/>
              <a:gd name="connsiteY6" fmla="*/ 3970065 h 3970065"/>
              <a:gd name="connsiteX7" fmla="*/ 661229 w 3967511"/>
              <a:gd name="connsiteY7" fmla="*/ 3970065 h 3970065"/>
              <a:gd name="connsiteX8" fmla="*/ 194539 w 3967511"/>
              <a:gd name="connsiteY8" fmla="*/ 3776755 h 3970065"/>
              <a:gd name="connsiteX9" fmla="*/ 1230 w 3967511"/>
              <a:gd name="connsiteY9" fmla="*/ 3310064 h 3970065"/>
              <a:gd name="connsiteX10" fmla="*/ 1229 w 3967511"/>
              <a:gd name="connsiteY10" fmla="*/ 669252 h 3970065"/>
              <a:gd name="connsiteX0" fmla="*/ 1229 w 3974113"/>
              <a:gd name="connsiteY0" fmla="*/ 669252 h 3970065"/>
              <a:gd name="connsiteX1" fmla="*/ 8605 w 3974113"/>
              <a:gd name="connsiteY1" fmla="*/ 15827 h 3970065"/>
              <a:gd name="connsiteX2" fmla="*/ 3301229 w 3974113"/>
              <a:gd name="connsiteY2" fmla="*/ 9252 h 3970065"/>
              <a:gd name="connsiteX3" fmla="*/ 3967830 w 3974113"/>
              <a:gd name="connsiteY3" fmla="*/ 15827 h 3970065"/>
              <a:gd name="connsiteX4" fmla="*/ 3961229 w 3974113"/>
              <a:gd name="connsiteY4" fmla="*/ 3310065 h 3970065"/>
              <a:gd name="connsiteX5" fmla="*/ 3767919 w 3974113"/>
              <a:gd name="connsiteY5" fmla="*/ 3776756 h 3970065"/>
              <a:gd name="connsiteX6" fmla="*/ 3301228 w 3974113"/>
              <a:gd name="connsiteY6" fmla="*/ 3970065 h 3970065"/>
              <a:gd name="connsiteX7" fmla="*/ 661229 w 3974113"/>
              <a:gd name="connsiteY7" fmla="*/ 3970065 h 3970065"/>
              <a:gd name="connsiteX8" fmla="*/ 194539 w 3974113"/>
              <a:gd name="connsiteY8" fmla="*/ 3776755 h 3970065"/>
              <a:gd name="connsiteX9" fmla="*/ 1230 w 3974113"/>
              <a:gd name="connsiteY9" fmla="*/ 3310064 h 3970065"/>
              <a:gd name="connsiteX10" fmla="*/ 1229 w 3974113"/>
              <a:gd name="connsiteY10" fmla="*/ 669252 h 3970065"/>
              <a:gd name="connsiteX0" fmla="*/ 1229 w 3967830"/>
              <a:gd name="connsiteY0" fmla="*/ 670075 h 3970888"/>
              <a:gd name="connsiteX1" fmla="*/ 8605 w 3967830"/>
              <a:gd name="connsiteY1" fmla="*/ 16650 h 3970888"/>
              <a:gd name="connsiteX2" fmla="*/ 3301229 w 3967830"/>
              <a:gd name="connsiteY2" fmla="*/ 10075 h 3970888"/>
              <a:gd name="connsiteX3" fmla="*/ 3967830 w 3967830"/>
              <a:gd name="connsiteY3" fmla="*/ 16650 h 3970888"/>
              <a:gd name="connsiteX4" fmla="*/ 3961229 w 3967830"/>
              <a:gd name="connsiteY4" fmla="*/ 3310888 h 3970888"/>
              <a:gd name="connsiteX5" fmla="*/ 3767919 w 3967830"/>
              <a:gd name="connsiteY5" fmla="*/ 3777579 h 3970888"/>
              <a:gd name="connsiteX6" fmla="*/ 3301228 w 3967830"/>
              <a:gd name="connsiteY6" fmla="*/ 3970888 h 3970888"/>
              <a:gd name="connsiteX7" fmla="*/ 661229 w 3967830"/>
              <a:gd name="connsiteY7" fmla="*/ 3970888 h 3970888"/>
              <a:gd name="connsiteX8" fmla="*/ 194539 w 3967830"/>
              <a:gd name="connsiteY8" fmla="*/ 3777578 h 3970888"/>
              <a:gd name="connsiteX9" fmla="*/ 1230 w 3967830"/>
              <a:gd name="connsiteY9" fmla="*/ 3310887 h 3970888"/>
              <a:gd name="connsiteX10" fmla="*/ 1229 w 3967830"/>
              <a:gd name="connsiteY10" fmla="*/ 670075 h 3970888"/>
              <a:gd name="connsiteX0" fmla="*/ 122047 w 4088648"/>
              <a:gd name="connsiteY0" fmla="*/ 670075 h 3970888"/>
              <a:gd name="connsiteX1" fmla="*/ 8484 w 4088648"/>
              <a:gd name="connsiteY1" fmla="*/ 16650 h 3970888"/>
              <a:gd name="connsiteX2" fmla="*/ 3422047 w 4088648"/>
              <a:gd name="connsiteY2" fmla="*/ 10075 h 3970888"/>
              <a:gd name="connsiteX3" fmla="*/ 4088648 w 4088648"/>
              <a:gd name="connsiteY3" fmla="*/ 16650 h 3970888"/>
              <a:gd name="connsiteX4" fmla="*/ 4082047 w 4088648"/>
              <a:gd name="connsiteY4" fmla="*/ 3310888 h 3970888"/>
              <a:gd name="connsiteX5" fmla="*/ 3888737 w 4088648"/>
              <a:gd name="connsiteY5" fmla="*/ 3777579 h 3970888"/>
              <a:gd name="connsiteX6" fmla="*/ 3422046 w 4088648"/>
              <a:gd name="connsiteY6" fmla="*/ 3970888 h 3970888"/>
              <a:gd name="connsiteX7" fmla="*/ 782047 w 4088648"/>
              <a:gd name="connsiteY7" fmla="*/ 3970888 h 3970888"/>
              <a:gd name="connsiteX8" fmla="*/ 315357 w 4088648"/>
              <a:gd name="connsiteY8" fmla="*/ 3777578 h 3970888"/>
              <a:gd name="connsiteX9" fmla="*/ 122048 w 4088648"/>
              <a:gd name="connsiteY9" fmla="*/ 3310887 h 3970888"/>
              <a:gd name="connsiteX10" fmla="*/ 122047 w 4088648"/>
              <a:gd name="connsiteY10" fmla="*/ 670075 h 3970888"/>
              <a:gd name="connsiteX0" fmla="*/ 104234 w 4070835"/>
              <a:gd name="connsiteY0" fmla="*/ 670075 h 3970888"/>
              <a:gd name="connsiteX1" fmla="*/ 8484 w 4070835"/>
              <a:gd name="connsiteY1" fmla="*/ 16650 h 3970888"/>
              <a:gd name="connsiteX2" fmla="*/ 3404234 w 4070835"/>
              <a:gd name="connsiteY2" fmla="*/ 10075 h 3970888"/>
              <a:gd name="connsiteX3" fmla="*/ 4070835 w 4070835"/>
              <a:gd name="connsiteY3" fmla="*/ 16650 h 3970888"/>
              <a:gd name="connsiteX4" fmla="*/ 4064234 w 4070835"/>
              <a:gd name="connsiteY4" fmla="*/ 3310888 h 3970888"/>
              <a:gd name="connsiteX5" fmla="*/ 3870924 w 4070835"/>
              <a:gd name="connsiteY5" fmla="*/ 3777579 h 3970888"/>
              <a:gd name="connsiteX6" fmla="*/ 3404233 w 4070835"/>
              <a:gd name="connsiteY6" fmla="*/ 3970888 h 3970888"/>
              <a:gd name="connsiteX7" fmla="*/ 764234 w 4070835"/>
              <a:gd name="connsiteY7" fmla="*/ 3970888 h 3970888"/>
              <a:gd name="connsiteX8" fmla="*/ 297544 w 4070835"/>
              <a:gd name="connsiteY8" fmla="*/ 3777578 h 3970888"/>
              <a:gd name="connsiteX9" fmla="*/ 104235 w 4070835"/>
              <a:gd name="connsiteY9" fmla="*/ 3310887 h 3970888"/>
              <a:gd name="connsiteX10" fmla="*/ 104234 w 4070835"/>
              <a:gd name="connsiteY10" fmla="*/ 670075 h 3970888"/>
              <a:gd name="connsiteX0" fmla="*/ 127985 w 4094586"/>
              <a:gd name="connsiteY0" fmla="*/ 670075 h 3970888"/>
              <a:gd name="connsiteX1" fmla="*/ 8484 w 4094586"/>
              <a:gd name="connsiteY1" fmla="*/ 16650 h 3970888"/>
              <a:gd name="connsiteX2" fmla="*/ 3427985 w 4094586"/>
              <a:gd name="connsiteY2" fmla="*/ 10075 h 3970888"/>
              <a:gd name="connsiteX3" fmla="*/ 4094586 w 4094586"/>
              <a:gd name="connsiteY3" fmla="*/ 16650 h 3970888"/>
              <a:gd name="connsiteX4" fmla="*/ 4087985 w 4094586"/>
              <a:gd name="connsiteY4" fmla="*/ 3310888 h 3970888"/>
              <a:gd name="connsiteX5" fmla="*/ 3894675 w 4094586"/>
              <a:gd name="connsiteY5" fmla="*/ 3777579 h 3970888"/>
              <a:gd name="connsiteX6" fmla="*/ 3427984 w 4094586"/>
              <a:gd name="connsiteY6" fmla="*/ 3970888 h 3970888"/>
              <a:gd name="connsiteX7" fmla="*/ 787985 w 4094586"/>
              <a:gd name="connsiteY7" fmla="*/ 3970888 h 3970888"/>
              <a:gd name="connsiteX8" fmla="*/ 321295 w 4094586"/>
              <a:gd name="connsiteY8" fmla="*/ 3777578 h 3970888"/>
              <a:gd name="connsiteX9" fmla="*/ 127986 w 4094586"/>
              <a:gd name="connsiteY9" fmla="*/ 3310887 h 3970888"/>
              <a:gd name="connsiteX10" fmla="*/ 127985 w 4094586"/>
              <a:gd name="connsiteY10" fmla="*/ 670075 h 3970888"/>
              <a:gd name="connsiteX0" fmla="*/ 668272 w 4634873"/>
              <a:gd name="connsiteY0" fmla="*/ 762329 h 4063142"/>
              <a:gd name="connsiteX1" fmla="*/ 675648 w 4634873"/>
              <a:gd name="connsiteY1" fmla="*/ 108904 h 4063142"/>
              <a:gd name="connsiteX2" fmla="*/ 548771 w 4634873"/>
              <a:gd name="connsiteY2" fmla="*/ 108904 h 4063142"/>
              <a:gd name="connsiteX3" fmla="*/ 3968272 w 4634873"/>
              <a:gd name="connsiteY3" fmla="*/ 102329 h 4063142"/>
              <a:gd name="connsiteX4" fmla="*/ 4634873 w 4634873"/>
              <a:gd name="connsiteY4" fmla="*/ 108904 h 4063142"/>
              <a:gd name="connsiteX5" fmla="*/ 4628272 w 4634873"/>
              <a:gd name="connsiteY5" fmla="*/ 3403142 h 4063142"/>
              <a:gd name="connsiteX6" fmla="*/ 4434962 w 4634873"/>
              <a:gd name="connsiteY6" fmla="*/ 3869833 h 4063142"/>
              <a:gd name="connsiteX7" fmla="*/ 3968271 w 4634873"/>
              <a:gd name="connsiteY7" fmla="*/ 4063142 h 4063142"/>
              <a:gd name="connsiteX8" fmla="*/ 1328272 w 4634873"/>
              <a:gd name="connsiteY8" fmla="*/ 4063142 h 4063142"/>
              <a:gd name="connsiteX9" fmla="*/ 861582 w 4634873"/>
              <a:gd name="connsiteY9" fmla="*/ 3869832 h 4063142"/>
              <a:gd name="connsiteX10" fmla="*/ 668273 w 4634873"/>
              <a:gd name="connsiteY10" fmla="*/ 3403141 h 4063142"/>
              <a:gd name="connsiteX11" fmla="*/ 668272 w 4634873"/>
              <a:gd name="connsiteY11" fmla="*/ 762329 h 4063142"/>
              <a:gd name="connsiteX0" fmla="*/ 668272 w 4634873"/>
              <a:gd name="connsiteY0" fmla="*/ 670075 h 3970888"/>
              <a:gd name="connsiteX1" fmla="*/ 675648 w 4634873"/>
              <a:gd name="connsiteY1" fmla="*/ 16650 h 3970888"/>
              <a:gd name="connsiteX2" fmla="*/ 548771 w 4634873"/>
              <a:gd name="connsiteY2" fmla="*/ 16650 h 3970888"/>
              <a:gd name="connsiteX3" fmla="*/ 3968272 w 4634873"/>
              <a:gd name="connsiteY3" fmla="*/ 10075 h 3970888"/>
              <a:gd name="connsiteX4" fmla="*/ 4634873 w 4634873"/>
              <a:gd name="connsiteY4" fmla="*/ 16650 h 3970888"/>
              <a:gd name="connsiteX5" fmla="*/ 4628272 w 4634873"/>
              <a:gd name="connsiteY5" fmla="*/ 3310888 h 3970888"/>
              <a:gd name="connsiteX6" fmla="*/ 4434962 w 4634873"/>
              <a:gd name="connsiteY6" fmla="*/ 3777579 h 3970888"/>
              <a:gd name="connsiteX7" fmla="*/ 3968271 w 4634873"/>
              <a:gd name="connsiteY7" fmla="*/ 3970888 h 3970888"/>
              <a:gd name="connsiteX8" fmla="*/ 1328272 w 4634873"/>
              <a:gd name="connsiteY8" fmla="*/ 3970888 h 3970888"/>
              <a:gd name="connsiteX9" fmla="*/ 861582 w 4634873"/>
              <a:gd name="connsiteY9" fmla="*/ 3777578 h 3970888"/>
              <a:gd name="connsiteX10" fmla="*/ 668273 w 4634873"/>
              <a:gd name="connsiteY10" fmla="*/ 3310887 h 3970888"/>
              <a:gd name="connsiteX11" fmla="*/ 668272 w 4634873"/>
              <a:gd name="connsiteY11" fmla="*/ 670075 h 3970888"/>
              <a:gd name="connsiteX0" fmla="*/ 668272 w 4634873"/>
              <a:gd name="connsiteY0" fmla="*/ 681087 h 3981900"/>
              <a:gd name="connsiteX1" fmla="*/ 675648 w 4634873"/>
              <a:gd name="connsiteY1" fmla="*/ 27662 h 3981900"/>
              <a:gd name="connsiteX2" fmla="*/ 548771 w 4634873"/>
              <a:gd name="connsiteY2" fmla="*/ 27662 h 3981900"/>
              <a:gd name="connsiteX3" fmla="*/ 3968272 w 4634873"/>
              <a:gd name="connsiteY3" fmla="*/ 21087 h 3981900"/>
              <a:gd name="connsiteX4" fmla="*/ 4634873 w 4634873"/>
              <a:gd name="connsiteY4" fmla="*/ 27662 h 3981900"/>
              <a:gd name="connsiteX5" fmla="*/ 4628272 w 4634873"/>
              <a:gd name="connsiteY5" fmla="*/ 3321900 h 3981900"/>
              <a:gd name="connsiteX6" fmla="*/ 4434962 w 4634873"/>
              <a:gd name="connsiteY6" fmla="*/ 3788591 h 3981900"/>
              <a:gd name="connsiteX7" fmla="*/ 3968271 w 4634873"/>
              <a:gd name="connsiteY7" fmla="*/ 3981900 h 3981900"/>
              <a:gd name="connsiteX8" fmla="*/ 1328272 w 4634873"/>
              <a:gd name="connsiteY8" fmla="*/ 3981900 h 3981900"/>
              <a:gd name="connsiteX9" fmla="*/ 861582 w 4634873"/>
              <a:gd name="connsiteY9" fmla="*/ 3788590 h 3981900"/>
              <a:gd name="connsiteX10" fmla="*/ 668273 w 4634873"/>
              <a:gd name="connsiteY10" fmla="*/ 3321899 h 3981900"/>
              <a:gd name="connsiteX11" fmla="*/ 668272 w 4634873"/>
              <a:gd name="connsiteY11" fmla="*/ 681087 h 3981900"/>
              <a:gd name="connsiteX0" fmla="*/ 668272 w 4634873"/>
              <a:gd name="connsiteY0" fmla="*/ 683477 h 3984290"/>
              <a:gd name="connsiteX1" fmla="*/ 675648 w 4634873"/>
              <a:gd name="connsiteY1" fmla="*/ 30052 h 3984290"/>
              <a:gd name="connsiteX2" fmla="*/ 548771 w 4634873"/>
              <a:gd name="connsiteY2" fmla="*/ 30052 h 3984290"/>
              <a:gd name="connsiteX3" fmla="*/ 3968272 w 4634873"/>
              <a:gd name="connsiteY3" fmla="*/ 23477 h 3984290"/>
              <a:gd name="connsiteX4" fmla="*/ 4634873 w 4634873"/>
              <a:gd name="connsiteY4" fmla="*/ 30052 h 3984290"/>
              <a:gd name="connsiteX5" fmla="*/ 4628272 w 4634873"/>
              <a:gd name="connsiteY5" fmla="*/ 3324290 h 3984290"/>
              <a:gd name="connsiteX6" fmla="*/ 4434962 w 4634873"/>
              <a:gd name="connsiteY6" fmla="*/ 3790981 h 3984290"/>
              <a:gd name="connsiteX7" fmla="*/ 3968271 w 4634873"/>
              <a:gd name="connsiteY7" fmla="*/ 3984290 h 3984290"/>
              <a:gd name="connsiteX8" fmla="*/ 1328272 w 4634873"/>
              <a:gd name="connsiteY8" fmla="*/ 3984290 h 3984290"/>
              <a:gd name="connsiteX9" fmla="*/ 861582 w 4634873"/>
              <a:gd name="connsiteY9" fmla="*/ 3790980 h 3984290"/>
              <a:gd name="connsiteX10" fmla="*/ 668273 w 4634873"/>
              <a:gd name="connsiteY10" fmla="*/ 3324289 h 3984290"/>
              <a:gd name="connsiteX11" fmla="*/ 668272 w 4634873"/>
              <a:gd name="connsiteY11" fmla="*/ 683477 h 3984290"/>
              <a:gd name="connsiteX0" fmla="*/ 18927 w 3985528"/>
              <a:gd name="connsiteY0" fmla="*/ 763425 h 4064238"/>
              <a:gd name="connsiteX1" fmla="*/ 26303 w 3985528"/>
              <a:gd name="connsiteY1" fmla="*/ 110000 h 4064238"/>
              <a:gd name="connsiteX2" fmla="*/ 3318927 w 3985528"/>
              <a:gd name="connsiteY2" fmla="*/ 103425 h 4064238"/>
              <a:gd name="connsiteX3" fmla="*/ 3985528 w 3985528"/>
              <a:gd name="connsiteY3" fmla="*/ 110000 h 4064238"/>
              <a:gd name="connsiteX4" fmla="*/ 3978927 w 3985528"/>
              <a:gd name="connsiteY4" fmla="*/ 3404238 h 4064238"/>
              <a:gd name="connsiteX5" fmla="*/ 3785617 w 3985528"/>
              <a:gd name="connsiteY5" fmla="*/ 3870929 h 4064238"/>
              <a:gd name="connsiteX6" fmla="*/ 3318926 w 3985528"/>
              <a:gd name="connsiteY6" fmla="*/ 4064238 h 4064238"/>
              <a:gd name="connsiteX7" fmla="*/ 678927 w 3985528"/>
              <a:gd name="connsiteY7" fmla="*/ 4064238 h 4064238"/>
              <a:gd name="connsiteX8" fmla="*/ 212237 w 3985528"/>
              <a:gd name="connsiteY8" fmla="*/ 3870928 h 4064238"/>
              <a:gd name="connsiteX9" fmla="*/ 18928 w 3985528"/>
              <a:gd name="connsiteY9" fmla="*/ 3404237 h 4064238"/>
              <a:gd name="connsiteX10" fmla="*/ 18927 w 3985528"/>
              <a:gd name="connsiteY10" fmla="*/ 763425 h 4064238"/>
              <a:gd name="connsiteX0" fmla="*/ 18927 w 3985528"/>
              <a:gd name="connsiteY0" fmla="*/ 1149938 h 4450751"/>
              <a:gd name="connsiteX1" fmla="*/ 26303 w 3985528"/>
              <a:gd name="connsiteY1" fmla="*/ 496513 h 4450751"/>
              <a:gd name="connsiteX2" fmla="*/ 3318927 w 3985528"/>
              <a:gd name="connsiteY2" fmla="*/ 489938 h 4450751"/>
              <a:gd name="connsiteX3" fmla="*/ 3985528 w 3985528"/>
              <a:gd name="connsiteY3" fmla="*/ 496513 h 4450751"/>
              <a:gd name="connsiteX4" fmla="*/ 3978927 w 3985528"/>
              <a:gd name="connsiteY4" fmla="*/ 3790751 h 4450751"/>
              <a:gd name="connsiteX5" fmla="*/ 3785617 w 3985528"/>
              <a:gd name="connsiteY5" fmla="*/ 4257442 h 4450751"/>
              <a:gd name="connsiteX6" fmla="*/ 3318926 w 3985528"/>
              <a:gd name="connsiteY6" fmla="*/ 4450751 h 4450751"/>
              <a:gd name="connsiteX7" fmla="*/ 678927 w 3985528"/>
              <a:gd name="connsiteY7" fmla="*/ 4450751 h 4450751"/>
              <a:gd name="connsiteX8" fmla="*/ 212237 w 3985528"/>
              <a:gd name="connsiteY8" fmla="*/ 4257441 h 4450751"/>
              <a:gd name="connsiteX9" fmla="*/ 18928 w 3985528"/>
              <a:gd name="connsiteY9" fmla="*/ 3790750 h 4450751"/>
              <a:gd name="connsiteX10" fmla="*/ 18927 w 3985528"/>
              <a:gd name="connsiteY10" fmla="*/ 1149938 h 4450751"/>
              <a:gd name="connsiteX0" fmla="*/ 22112 w 3988713"/>
              <a:gd name="connsiteY0" fmla="*/ 1149938 h 4450751"/>
              <a:gd name="connsiteX1" fmla="*/ 29488 w 3988713"/>
              <a:gd name="connsiteY1" fmla="*/ 496513 h 4450751"/>
              <a:gd name="connsiteX2" fmla="*/ 3322112 w 3988713"/>
              <a:gd name="connsiteY2" fmla="*/ 489938 h 4450751"/>
              <a:gd name="connsiteX3" fmla="*/ 3988713 w 3988713"/>
              <a:gd name="connsiteY3" fmla="*/ 496513 h 4450751"/>
              <a:gd name="connsiteX4" fmla="*/ 3982112 w 3988713"/>
              <a:gd name="connsiteY4" fmla="*/ 3790751 h 4450751"/>
              <a:gd name="connsiteX5" fmla="*/ 3788802 w 3988713"/>
              <a:gd name="connsiteY5" fmla="*/ 4257442 h 4450751"/>
              <a:gd name="connsiteX6" fmla="*/ 3322111 w 3988713"/>
              <a:gd name="connsiteY6" fmla="*/ 4450751 h 4450751"/>
              <a:gd name="connsiteX7" fmla="*/ 682112 w 3988713"/>
              <a:gd name="connsiteY7" fmla="*/ 4450751 h 4450751"/>
              <a:gd name="connsiteX8" fmla="*/ 215422 w 3988713"/>
              <a:gd name="connsiteY8" fmla="*/ 4257441 h 4450751"/>
              <a:gd name="connsiteX9" fmla="*/ 22113 w 3988713"/>
              <a:gd name="connsiteY9" fmla="*/ 3790750 h 4450751"/>
              <a:gd name="connsiteX10" fmla="*/ 22112 w 3988713"/>
              <a:gd name="connsiteY10" fmla="*/ 1149938 h 4450751"/>
              <a:gd name="connsiteX0" fmla="*/ 22112 w 3988713"/>
              <a:gd name="connsiteY0" fmla="*/ 1149938 h 4450751"/>
              <a:gd name="connsiteX1" fmla="*/ 29488 w 3988713"/>
              <a:gd name="connsiteY1" fmla="*/ 496513 h 4450751"/>
              <a:gd name="connsiteX2" fmla="*/ 3322112 w 3988713"/>
              <a:gd name="connsiteY2" fmla="*/ 489938 h 4450751"/>
              <a:gd name="connsiteX3" fmla="*/ 3988713 w 3988713"/>
              <a:gd name="connsiteY3" fmla="*/ 496513 h 4450751"/>
              <a:gd name="connsiteX4" fmla="*/ 3982112 w 3988713"/>
              <a:gd name="connsiteY4" fmla="*/ 3790751 h 4450751"/>
              <a:gd name="connsiteX5" fmla="*/ 3788802 w 3988713"/>
              <a:gd name="connsiteY5" fmla="*/ 4257442 h 4450751"/>
              <a:gd name="connsiteX6" fmla="*/ 3322111 w 3988713"/>
              <a:gd name="connsiteY6" fmla="*/ 4450751 h 4450751"/>
              <a:gd name="connsiteX7" fmla="*/ 682112 w 3988713"/>
              <a:gd name="connsiteY7" fmla="*/ 4450751 h 4450751"/>
              <a:gd name="connsiteX8" fmla="*/ 215422 w 3988713"/>
              <a:gd name="connsiteY8" fmla="*/ 4257441 h 4450751"/>
              <a:gd name="connsiteX9" fmla="*/ 22113 w 3988713"/>
              <a:gd name="connsiteY9" fmla="*/ 3790750 h 4450751"/>
              <a:gd name="connsiteX10" fmla="*/ 22112 w 3988713"/>
              <a:gd name="connsiteY10" fmla="*/ 1149938 h 4450751"/>
              <a:gd name="connsiteX0" fmla="*/ 22112 w 3988713"/>
              <a:gd name="connsiteY0" fmla="*/ 1149938 h 4450751"/>
              <a:gd name="connsiteX1" fmla="*/ 29488 w 3988713"/>
              <a:gd name="connsiteY1" fmla="*/ 496513 h 4450751"/>
              <a:gd name="connsiteX2" fmla="*/ 3322112 w 3988713"/>
              <a:gd name="connsiteY2" fmla="*/ 489938 h 4450751"/>
              <a:gd name="connsiteX3" fmla="*/ 3988713 w 3988713"/>
              <a:gd name="connsiteY3" fmla="*/ 496513 h 4450751"/>
              <a:gd name="connsiteX4" fmla="*/ 3982112 w 3988713"/>
              <a:gd name="connsiteY4" fmla="*/ 3790751 h 4450751"/>
              <a:gd name="connsiteX5" fmla="*/ 3788802 w 3988713"/>
              <a:gd name="connsiteY5" fmla="*/ 4257442 h 4450751"/>
              <a:gd name="connsiteX6" fmla="*/ 3322111 w 3988713"/>
              <a:gd name="connsiteY6" fmla="*/ 4450751 h 4450751"/>
              <a:gd name="connsiteX7" fmla="*/ 682112 w 3988713"/>
              <a:gd name="connsiteY7" fmla="*/ 4450751 h 4450751"/>
              <a:gd name="connsiteX8" fmla="*/ 215422 w 3988713"/>
              <a:gd name="connsiteY8" fmla="*/ 4257441 h 4450751"/>
              <a:gd name="connsiteX9" fmla="*/ 22113 w 3988713"/>
              <a:gd name="connsiteY9" fmla="*/ 3790750 h 4450751"/>
              <a:gd name="connsiteX10" fmla="*/ 22112 w 3988713"/>
              <a:gd name="connsiteY10" fmla="*/ 1149938 h 4450751"/>
              <a:gd name="connsiteX0" fmla="*/ 22112 w 3988713"/>
              <a:gd name="connsiteY0" fmla="*/ 1149938 h 4450751"/>
              <a:gd name="connsiteX1" fmla="*/ 29488 w 3988713"/>
              <a:gd name="connsiteY1" fmla="*/ 496513 h 4450751"/>
              <a:gd name="connsiteX2" fmla="*/ 3322112 w 3988713"/>
              <a:gd name="connsiteY2" fmla="*/ 489938 h 4450751"/>
              <a:gd name="connsiteX3" fmla="*/ 3988713 w 3988713"/>
              <a:gd name="connsiteY3" fmla="*/ 496513 h 4450751"/>
              <a:gd name="connsiteX4" fmla="*/ 3982112 w 3988713"/>
              <a:gd name="connsiteY4" fmla="*/ 3790751 h 4450751"/>
              <a:gd name="connsiteX5" fmla="*/ 3788802 w 3988713"/>
              <a:gd name="connsiteY5" fmla="*/ 4257442 h 4450751"/>
              <a:gd name="connsiteX6" fmla="*/ 3322111 w 3988713"/>
              <a:gd name="connsiteY6" fmla="*/ 4450751 h 4450751"/>
              <a:gd name="connsiteX7" fmla="*/ 682112 w 3988713"/>
              <a:gd name="connsiteY7" fmla="*/ 4450751 h 4450751"/>
              <a:gd name="connsiteX8" fmla="*/ 215422 w 3988713"/>
              <a:gd name="connsiteY8" fmla="*/ 4257441 h 4450751"/>
              <a:gd name="connsiteX9" fmla="*/ 22113 w 3988713"/>
              <a:gd name="connsiteY9" fmla="*/ 3790750 h 4450751"/>
              <a:gd name="connsiteX10" fmla="*/ 22112 w 3988713"/>
              <a:gd name="connsiteY10" fmla="*/ 1149938 h 4450751"/>
              <a:gd name="connsiteX0" fmla="*/ 22112 w 3988713"/>
              <a:gd name="connsiteY0" fmla="*/ 763425 h 4064238"/>
              <a:gd name="connsiteX1" fmla="*/ 29488 w 3988713"/>
              <a:gd name="connsiteY1" fmla="*/ 110000 h 4064238"/>
              <a:gd name="connsiteX2" fmla="*/ 3322112 w 3988713"/>
              <a:gd name="connsiteY2" fmla="*/ 103425 h 4064238"/>
              <a:gd name="connsiteX3" fmla="*/ 3988713 w 3988713"/>
              <a:gd name="connsiteY3" fmla="*/ 110000 h 4064238"/>
              <a:gd name="connsiteX4" fmla="*/ 3982112 w 3988713"/>
              <a:gd name="connsiteY4" fmla="*/ 3404238 h 4064238"/>
              <a:gd name="connsiteX5" fmla="*/ 3788802 w 3988713"/>
              <a:gd name="connsiteY5" fmla="*/ 3870929 h 4064238"/>
              <a:gd name="connsiteX6" fmla="*/ 3322111 w 3988713"/>
              <a:gd name="connsiteY6" fmla="*/ 4064238 h 4064238"/>
              <a:gd name="connsiteX7" fmla="*/ 682112 w 3988713"/>
              <a:gd name="connsiteY7" fmla="*/ 4064238 h 4064238"/>
              <a:gd name="connsiteX8" fmla="*/ 215422 w 3988713"/>
              <a:gd name="connsiteY8" fmla="*/ 3870928 h 4064238"/>
              <a:gd name="connsiteX9" fmla="*/ 22113 w 3988713"/>
              <a:gd name="connsiteY9" fmla="*/ 3404237 h 4064238"/>
              <a:gd name="connsiteX10" fmla="*/ 22112 w 3988713"/>
              <a:gd name="connsiteY10" fmla="*/ 763425 h 4064238"/>
              <a:gd name="connsiteX0" fmla="*/ 22112 w 3988713"/>
              <a:gd name="connsiteY0" fmla="*/ 1195887 h 4496700"/>
              <a:gd name="connsiteX1" fmla="*/ 29488 w 3988713"/>
              <a:gd name="connsiteY1" fmla="*/ 542462 h 4496700"/>
              <a:gd name="connsiteX2" fmla="*/ 3322112 w 3988713"/>
              <a:gd name="connsiteY2" fmla="*/ 535887 h 4496700"/>
              <a:gd name="connsiteX3" fmla="*/ 3988713 w 3988713"/>
              <a:gd name="connsiteY3" fmla="*/ 542462 h 4496700"/>
              <a:gd name="connsiteX4" fmla="*/ 3982112 w 3988713"/>
              <a:gd name="connsiteY4" fmla="*/ 3836700 h 4496700"/>
              <a:gd name="connsiteX5" fmla="*/ 3788802 w 3988713"/>
              <a:gd name="connsiteY5" fmla="*/ 4303391 h 4496700"/>
              <a:gd name="connsiteX6" fmla="*/ 3322111 w 3988713"/>
              <a:gd name="connsiteY6" fmla="*/ 4496700 h 4496700"/>
              <a:gd name="connsiteX7" fmla="*/ 682112 w 3988713"/>
              <a:gd name="connsiteY7" fmla="*/ 4496700 h 4496700"/>
              <a:gd name="connsiteX8" fmla="*/ 215422 w 3988713"/>
              <a:gd name="connsiteY8" fmla="*/ 4303390 h 4496700"/>
              <a:gd name="connsiteX9" fmla="*/ 22113 w 3988713"/>
              <a:gd name="connsiteY9" fmla="*/ 3836699 h 4496700"/>
              <a:gd name="connsiteX10" fmla="*/ 22112 w 3988713"/>
              <a:gd name="connsiteY10" fmla="*/ 1195887 h 4496700"/>
              <a:gd name="connsiteX0" fmla="*/ 22112 w 3988713"/>
              <a:gd name="connsiteY0" fmla="*/ 763425 h 4064238"/>
              <a:gd name="connsiteX1" fmla="*/ 29488 w 3988713"/>
              <a:gd name="connsiteY1" fmla="*/ 110000 h 4064238"/>
              <a:gd name="connsiteX2" fmla="*/ 3322112 w 3988713"/>
              <a:gd name="connsiteY2" fmla="*/ 103425 h 4064238"/>
              <a:gd name="connsiteX3" fmla="*/ 3988713 w 3988713"/>
              <a:gd name="connsiteY3" fmla="*/ 110000 h 4064238"/>
              <a:gd name="connsiteX4" fmla="*/ 3982112 w 3988713"/>
              <a:gd name="connsiteY4" fmla="*/ 3404238 h 4064238"/>
              <a:gd name="connsiteX5" fmla="*/ 3788802 w 3988713"/>
              <a:gd name="connsiteY5" fmla="*/ 3870929 h 4064238"/>
              <a:gd name="connsiteX6" fmla="*/ 3322111 w 3988713"/>
              <a:gd name="connsiteY6" fmla="*/ 4064238 h 4064238"/>
              <a:gd name="connsiteX7" fmla="*/ 682112 w 3988713"/>
              <a:gd name="connsiteY7" fmla="*/ 4064238 h 4064238"/>
              <a:gd name="connsiteX8" fmla="*/ 215422 w 3988713"/>
              <a:gd name="connsiteY8" fmla="*/ 3870928 h 4064238"/>
              <a:gd name="connsiteX9" fmla="*/ 22113 w 3988713"/>
              <a:gd name="connsiteY9" fmla="*/ 3404237 h 4064238"/>
              <a:gd name="connsiteX10" fmla="*/ 22112 w 3988713"/>
              <a:gd name="connsiteY10" fmla="*/ 763425 h 4064238"/>
              <a:gd name="connsiteX0" fmla="*/ 22112 w 3988713"/>
              <a:gd name="connsiteY0" fmla="*/ 763425 h 4064238"/>
              <a:gd name="connsiteX1" fmla="*/ 29488 w 3988713"/>
              <a:gd name="connsiteY1" fmla="*/ 110000 h 4064238"/>
              <a:gd name="connsiteX2" fmla="*/ 3322112 w 3988713"/>
              <a:gd name="connsiteY2" fmla="*/ 103425 h 4064238"/>
              <a:gd name="connsiteX3" fmla="*/ 3988713 w 3988713"/>
              <a:gd name="connsiteY3" fmla="*/ 110000 h 4064238"/>
              <a:gd name="connsiteX4" fmla="*/ 3982112 w 3988713"/>
              <a:gd name="connsiteY4" fmla="*/ 3404238 h 4064238"/>
              <a:gd name="connsiteX5" fmla="*/ 3788802 w 3988713"/>
              <a:gd name="connsiteY5" fmla="*/ 3870929 h 4064238"/>
              <a:gd name="connsiteX6" fmla="*/ 3322111 w 3988713"/>
              <a:gd name="connsiteY6" fmla="*/ 4064238 h 4064238"/>
              <a:gd name="connsiteX7" fmla="*/ 682112 w 3988713"/>
              <a:gd name="connsiteY7" fmla="*/ 4064238 h 4064238"/>
              <a:gd name="connsiteX8" fmla="*/ 215422 w 3988713"/>
              <a:gd name="connsiteY8" fmla="*/ 3870928 h 4064238"/>
              <a:gd name="connsiteX9" fmla="*/ 22113 w 3988713"/>
              <a:gd name="connsiteY9" fmla="*/ 3404237 h 4064238"/>
              <a:gd name="connsiteX10" fmla="*/ 22112 w 3988713"/>
              <a:gd name="connsiteY10" fmla="*/ 763425 h 4064238"/>
              <a:gd name="connsiteX0" fmla="*/ 22112 w 3988713"/>
              <a:gd name="connsiteY0" fmla="*/ 670075 h 3970888"/>
              <a:gd name="connsiteX1" fmla="*/ 29488 w 3988713"/>
              <a:gd name="connsiteY1" fmla="*/ 16650 h 3970888"/>
              <a:gd name="connsiteX2" fmla="*/ 3322112 w 3988713"/>
              <a:gd name="connsiteY2" fmla="*/ 10075 h 3970888"/>
              <a:gd name="connsiteX3" fmla="*/ 3988713 w 3988713"/>
              <a:gd name="connsiteY3" fmla="*/ 16650 h 3970888"/>
              <a:gd name="connsiteX4" fmla="*/ 3982112 w 3988713"/>
              <a:gd name="connsiteY4" fmla="*/ 3310888 h 3970888"/>
              <a:gd name="connsiteX5" fmla="*/ 3788802 w 3988713"/>
              <a:gd name="connsiteY5" fmla="*/ 3777579 h 3970888"/>
              <a:gd name="connsiteX6" fmla="*/ 3322111 w 3988713"/>
              <a:gd name="connsiteY6" fmla="*/ 3970888 h 3970888"/>
              <a:gd name="connsiteX7" fmla="*/ 682112 w 3988713"/>
              <a:gd name="connsiteY7" fmla="*/ 3970888 h 3970888"/>
              <a:gd name="connsiteX8" fmla="*/ 215422 w 3988713"/>
              <a:gd name="connsiteY8" fmla="*/ 3777578 h 3970888"/>
              <a:gd name="connsiteX9" fmla="*/ 22113 w 3988713"/>
              <a:gd name="connsiteY9" fmla="*/ 3310887 h 3970888"/>
              <a:gd name="connsiteX10" fmla="*/ 22112 w 3988713"/>
              <a:gd name="connsiteY10" fmla="*/ 670075 h 3970888"/>
              <a:gd name="connsiteX0" fmla="*/ 22112 w 3988713"/>
              <a:gd name="connsiteY0" fmla="*/ 1202465 h 4503278"/>
              <a:gd name="connsiteX1" fmla="*/ 29488 w 3988713"/>
              <a:gd name="connsiteY1" fmla="*/ 549040 h 4503278"/>
              <a:gd name="connsiteX2" fmla="*/ 3988713 w 3988713"/>
              <a:gd name="connsiteY2" fmla="*/ 549040 h 4503278"/>
              <a:gd name="connsiteX3" fmla="*/ 3982112 w 3988713"/>
              <a:gd name="connsiteY3" fmla="*/ 3843278 h 4503278"/>
              <a:gd name="connsiteX4" fmla="*/ 3788802 w 3988713"/>
              <a:gd name="connsiteY4" fmla="*/ 4309969 h 4503278"/>
              <a:gd name="connsiteX5" fmla="*/ 3322111 w 3988713"/>
              <a:gd name="connsiteY5" fmla="*/ 4503278 h 4503278"/>
              <a:gd name="connsiteX6" fmla="*/ 682112 w 3988713"/>
              <a:gd name="connsiteY6" fmla="*/ 4503278 h 4503278"/>
              <a:gd name="connsiteX7" fmla="*/ 215422 w 3988713"/>
              <a:gd name="connsiteY7" fmla="*/ 4309968 h 4503278"/>
              <a:gd name="connsiteX8" fmla="*/ 22113 w 3988713"/>
              <a:gd name="connsiteY8" fmla="*/ 3843277 h 4503278"/>
              <a:gd name="connsiteX9" fmla="*/ 22112 w 3988713"/>
              <a:gd name="connsiteY9" fmla="*/ 1202465 h 4503278"/>
              <a:gd name="connsiteX0" fmla="*/ 22112 w 3988713"/>
              <a:gd name="connsiteY0" fmla="*/ 1510994 h 4811807"/>
              <a:gd name="connsiteX1" fmla="*/ 29488 w 3988713"/>
              <a:gd name="connsiteY1" fmla="*/ 857569 h 4811807"/>
              <a:gd name="connsiteX2" fmla="*/ 3988713 w 3988713"/>
              <a:gd name="connsiteY2" fmla="*/ 857569 h 4811807"/>
              <a:gd name="connsiteX3" fmla="*/ 3982112 w 3988713"/>
              <a:gd name="connsiteY3" fmla="*/ 4151807 h 4811807"/>
              <a:gd name="connsiteX4" fmla="*/ 3788802 w 3988713"/>
              <a:gd name="connsiteY4" fmla="*/ 4618498 h 4811807"/>
              <a:gd name="connsiteX5" fmla="*/ 3322111 w 3988713"/>
              <a:gd name="connsiteY5" fmla="*/ 4811807 h 4811807"/>
              <a:gd name="connsiteX6" fmla="*/ 682112 w 3988713"/>
              <a:gd name="connsiteY6" fmla="*/ 4811807 h 4811807"/>
              <a:gd name="connsiteX7" fmla="*/ 215422 w 3988713"/>
              <a:gd name="connsiteY7" fmla="*/ 4618497 h 4811807"/>
              <a:gd name="connsiteX8" fmla="*/ 22113 w 3988713"/>
              <a:gd name="connsiteY8" fmla="*/ 4151806 h 4811807"/>
              <a:gd name="connsiteX9" fmla="*/ 22112 w 3988713"/>
              <a:gd name="connsiteY9" fmla="*/ 1510994 h 4811807"/>
              <a:gd name="connsiteX0" fmla="*/ 22112 w 3988713"/>
              <a:gd name="connsiteY0" fmla="*/ 653425 h 3954238"/>
              <a:gd name="connsiteX1" fmla="*/ 29488 w 3988713"/>
              <a:gd name="connsiteY1" fmla="*/ 0 h 3954238"/>
              <a:gd name="connsiteX2" fmla="*/ 3988713 w 3988713"/>
              <a:gd name="connsiteY2" fmla="*/ 0 h 3954238"/>
              <a:gd name="connsiteX3" fmla="*/ 3982112 w 3988713"/>
              <a:gd name="connsiteY3" fmla="*/ 3294238 h 3954238"/>
              <a:gd name="connsiteX4" fmla="*/ 3788802 w 3988713"/>
              <a:gd name="connsiteY4" fmla="*/ 3760929 h 3954238"/>
              <a:gd name="connsiteX5" fmla="*/ 3322111 w 3988713"/>
              <a:gd name="connsiteY5" fmla="*/ 3954238 h 3954238"/>
              <a:gd name="connsiteX6" fmla="*/ 682112 w 3988713"/>
              <a:gd name="connsiteY6" fmla="*/ 3954238 h 3954238"/>
              <a:gd name="connsiteX7" fmla="*/ 215422 w 3988713"/>
              <a:gd name="connsiteY7" fmla="*/ 3760928 h 3954238"/>
              <a:gd name="connsiteX8" fmla="*/ 22113 w 3988713"/>
              <a:gd name="connsiteY8" fmla="*/ 3294237 h 3954238"/>
              <a:gd name="connsiteX9" fmla="*/ 22112 w 3988713"/>
              <a:gd name="connsiteY9" fmla="*/ 653425 h 3954238"/>
              <a:gd name="connsiteX0" fmla="*/ 0 w 3966601"/>
              <a:gd name="connsiteY0" fmla="*/ 653425 h 3954238"/>
              <a:gd name="connsiteX1" fmla="*/ 7376 w 3966601"/>
              <a:gd name="connsiteY1" fmla="*/ 0 h 3954238"/>
              <a:gd name="connsiteX2" fmla="*/ 3966601 w 3966601"/>
              <a:gd name="connsiteY2" fmla="*/ 0 h 3954238"/>
              <a:gd name="connsiteX3" fmla="*/ 3960000 w 3966601"/>
              <a:gd name="connsiteY3" fmla="*/ 3294238 h 3954238"/>
              <a:gd name="connsiteX4" fmla="*/ 3766690 w 3966601"/>
              <a:gd name="connsiteY4" fmla="*/ 3760929 h 3954238"/>
              <a:gd name="connsiteX5" fmla="*/ 3299999 w 3966601"/>
              <a:gd name="connsiteY5" fmla="*/ 3954238 h 3954238"/>
              <a:gd name="connsiteX6" fmla="*/ 660000 w 3966601"/>
              <a:gd name="connsiteY6" fmla="*/ 3954238 h 3954238"/>
              <a:gd name="connsiteX7" fmla="*/ 193310 w 3966601"/>
              <a:gd name="connsiteY7" fmla="*/ 3760928 h 3954238"/>
              <a:gd name="connsiteX8" fmla="*/ 1 w 3966601"/>
              <a:gd name="connsiteY8" fmla="*/ 3294237 h 3954238"/>
              <a:gd name="connsiteX9" fmla="*/ 0 w 3966601"/>
              <a:gd name="connsiteY9" fmla="*/ 653425 h 3954238"/>
              <a:gd name="connsiteX0" fmla="*/ 653725 w 4620325"/>
              <a:gd name="connsiteY0" fmla="*/ 3294237 h 3954238"/>
              <a:gd name="connsiteX1" fmla="*/ 661100 w 4620325"/>
              <a:gd name="connsiteY1" fmla="*/ 0 h 3954238"/>
              <a:gd name="connsiteX2" fmla="*/ 4620325 w 4620325"/>
              <a:gd name="connsiteY2" fmla="*/ 0 h 3954238"/>
              <a:gd name="connsiteX3" fmla="*/ 4613724 w 4620325"/>
              <a:gd name="connsiteY3" fmla="*/ 3294238 h 3954238"/>
              <a:gd name="connsiteX4" fmla="*/ 4420414 w 4620325"/>
              <a:gd name="connsiteY4" fmla="*/ 3760929 h 3954238"/>
              <a:gd name="connsiteX5" fmla="*/ 3953723 w 4620325"/>
              <a:gd name="connsiteY5" fmla="*/ 3954238 h 3954238"/>
              <a:gd name="connsiteX6" fmla="*/ 1313724 w 4620325"/>
              <a:gd name="connsiteY6" fmla="*/ 3954238 h 3954238"/>
              <a:gd name="connsiteX7" fmla="*/ 847034 w 4620325"/>
              <a:gd name="connsiteY7" fmla="*/ 3760928 h 3954238"/>
              <a:gd name="connsiteX8" fmla="*/ 653725 w 4620325"/>
              <a:gd name="connsiteY8" fmla="*/ 3294237 h 3954238"/>
              <a:gd name="connsiteX0" fmla="*/ 0 w 3966600"/>
              <a:gd name="connsiteY0" fmla="*/ 3294237 h 3954238"/>
              <a:gd name="connsiteX1" fmla="*/ 7375 w 3966600"/>
              <a:gd name="connsiteY1" fmla="*/ 0 h 3954238"/>
              <a:gd name="connsiteX2" fmla="*/ 3966600 w 3966600"/>
              <a:gd name="connsiteY2" fmla="*/ 0 h 3954238"/>
              <a:gd name="connsiteX3" fmla="*/ 3959999 w 3966600"/>
              <a:gd name="connsiteY3" fmla="*/ 3294238 h 3954238"/>
              <a:gd name="connsiteX4" fmla="*/ 3766689 w 3966600"/>
              <a:gd name="connsiteY4" fmla="*/ 3760929 h 3954238"/>
              <a:gd name="connsiteX5" fmla="*/ 3299998 w 3966600"/>
              <a:gd name="connsiteY5" fmla="*/ 3954238 h 3954238"/>
              <a:gd name="connsiteX6" fmla="*/ 659999 w 3966600"/>
              <a:gd name="connsiteY6" fmla="*/ 3954238 h 3954238"/>
              <a:gd name="connsiteX7" fmla="*/ 193309 w 3966600"/>
              <a:gd name="connsiteY7" fmla="*/ 3760928 h 3954238"/>
              <a:gd name="connsiteX8" fmla="*/ 0 w 3966600"/>
              <a:gd name="connsiteY8" fmla="*/ 3294237 h 3954238"/>
              <a:gd name="connsiteX0" fmla="*/ 0 w 3966600"/>
              <a:gd name="connsiteY0" fmla="*/ 3294237 h 3954238"/>
              <a:gd name="connsiteX1" fmla="*/ 7375 w 3966600"/>
              <a:gd name="connsiteY1" fmla="*/ 0 h 3954238"/>
              <a:gd name="connsiteX2" fmla="*/ 3966600 w 3966600"/>
              <a:gd name="connsiteY2" fmla="*/ 0 h 3954238"/>
              <a:gd name="connsiteX3" fmla="*/ 3959999 w 3966600"/>
              <a:gd name="connsiteY3" fmla="*/ 3294238 h 3954238"/>
              <a:gd name="connsiteX4" fmla="*/ 3299998 w 3966600"/>
              <a:gd name="connsiteY4" fmla="*/ 3954238 h 3954238"/>
              <a:gd name="connsiteX5" fmla="*/ 659999 w 3966600"/>
              <a:gd name="connsiteY5" fmla="*/ 3954238 h 3954238"/>
              <a:gd name="connsiteX6" fmla="*/ 193309 w 3966600"/>
              <a:gd name="connsiteY6" fmla="*/ 3760928 h 3954238"/>
              <a:gd name="connsiteX7" fmla="*/ 0 w 3966600"/>
              <a:gd name="connsiteY7" fmla="*/ 3294237 h 3954238"/>
              <a:gd name="connsiteX0" fmla="*/ 0 w 3966600"/>
              <a:gd name="connsiteY0" fmla="*/ 3294237 h 3954238"/>
              <a:gd name="connsiteX1" fmla="*/ 7375 w 3966600"/>
              <a:gd name="connsiteY1" fmla="*/ 0 h 3954238"/>
              <a:gd name="connsiteX2" fmla="*/ 3966600 w 3966600"/>
              <a:gd name="connsiteY2" fmla="*/ 0 h 3954238"/>
              <a:gd name="connsiteX3" fmla="*/ 3959999 w 3966600"/>
              <a:gd name="connsiteY3" fmla="*/ 3294238 h 3954238"/>
              <a:gd name="connsiteX4" fmla="*/ 3299998 w 3966600"/>
              <a:gd name="connsiteY4" fmla="*/ 3954238 h 3954238"/>
              <a:gd name="connsiteX5" fmla="*/ 659999 w 3966600"/>
              <a:gd name="connsiteY5" fmla="*/ 3954238 h 3954238"/>
              <a:gd name="connsiteX6" fmla="*/ 193309 w 3966600"/>
              <a:gd name="connsiteY6" fmla="*/ 3760928 h 3954238"/>
              <a:gd name="connsiteX7" fmla="*/ 0 w 3966600"/>
              <a:gd name="connsiteY7" fmla="*/ 3294237 h 3954238"/>
              <a:gd name="connsiteX0" fmla="*/ 0 w 3966600"/>
              <a:gd name="connsiteY0" fmla="*/ 3294237 h 3960813"/>
              <a:gd name="connsiteX1" fmla="*/ 7375 w 3966600"/>
              <a:gd name="connsiteY1" fmla="*/ 0 h 3960813"/>
              <a:gd name="connsiteX2" fmla="*/ 3966600 w 3966600"/>
              <a:gd name="connsiteY2" fmla="*/ 0 h 3960813"/>
              <a:gd name="connsiteX3" fmla="*/ 3966600 w 3966600"/>
              <a:gd name="connsiteY3" fmla="*/ 3960813 h 3960813"/>
              <a:gd name="connsiteX4" fmla="*/ 3299998 w 3966600"/>
              <a:gd name="connsiteY4" fmla="*/ 3954238 h 3960813"/>
              <a:gd name="connsiteX5" fmla="*/ 659999 w 3966600"/>
              <a:gd name="connsiteY5" fmla="*/ 3954238 h 3960813"/>
              <a:gd name="connsiteX6" fmla="*/ 193309 w 3966600"/>
              <a:gd name="connsiteY6" fmla="*/ 3760928 h 3960813"/>
              <a:gd name="connsiteX7" fmla="*/ 0 w 3966600"/>
              <a:gd name="connsiteY7" fmla="*/ 3294237 h 3960813"/>
              <a:gd name="connsiteX0" fmla="*/ 0 w 3966600"/>
              <a:gd name="connsiteY0" fmla="*/ 3294237 h 3960813"/>
              <a:gd name="connsiteX1" fmla="*/ 7375 w 3966600"/>
              <a:gd name="connsiteY1" fmla="*/ 0 h 3960813"/>
              <a:gd name="connsiteX2" fmla="*/ 3966600 w 3966600"/>
              <a:gd name="connsiteY2" fmla="*/ 0 h 3960813"/>
              <a:gd name="connsiteX3" fmla="*/ 3966600 w 3966600"/>
              <a:gd name="connsiteY3" fmla="*/ 3960813 h 3960813"/>
              <a:gd name="connsiteX4" fmla="*/ 659999 w 3966600"/>
              <a:gd name="connsiteY4" fmla="*/ 3954238 h 3960813"/>
              <a:gd name="connsiteX5" fmla="*/ 193309 w 3966600"/>
              <a:gd name="connsiteY5" fmla="*/ 3760928 h 3960813"/>
              <a:gd name="connsiteX6" fmla="*/ 0 w 3966600"/>
              <a:gd name="connsiteY6" fmla="*/ 3294237 h 3960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6600" h="3960813">
                <a:moveTo>
                  <a:pt x="0" y="3294237"/>
                </a:moveTo>
                <a:cubicBezTo>
                  <a:pt x="2458" y="2196158"/>
                  <a:pt x="4917" y="1098079"/>
                  <a:pt x="7375" y="0"/>
                </a:cubicBezTo>
                <a:lnTo>
                  <a:pt x="3966600" y="0"/>
                </a:lnTo>
                <a:lnTo>
                  <a:pt x="3966600" y="3960813"/>
                </a:lnTo>
                <a:lnTo>
                  <a:pt x="659999" y="3954238"/>
                </a:lnTo>
                <a:cubicBezTo>
                  <a:pt x="484956" y="3954238"/>
                  <a:pt x="317082" y="3884702"/>
                  <a:pt x="193309" y="3760928"/>
                </a:cubicBezTo>
                <a:cubicBezTo>
                  <a:pt x="69535" y="3637154"/>
                  <a:pt x="0" y="3469280"/>
                  <a:pt x="0" y="3294237"/>
                </a:cubicBezTo>
                <a:close/>
              </a:path>
            </a:pathLst>
          </a:custGeom>
        </p:spPr>
        <p:txBody>
          <a:bodyPr/>
          <a:lstStyle>
            <a:lvl1pPr marL="0" indent="0">
              <a:lnSpc>
                <a:spcPts val="2300"/>
              </a:lnSpc>
              <a:spcBef>
                <a:spcPts val="0"/>
              </a:spcBef>
              <a:buNone/>
              <a:defRPr lang="en-US" sz="2000" kern="1200" dirty="0" smtClean="0">
                <a:solidFill>
                  <a:srgbClr val="5D5F66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4644000" y="692696"/>
            <a:ext cx="3960000" cy="37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>
            <a:off x="720000" y="1800000"/>
            <a:ext cx="3635976" cy="3933256"/>
          </a:xfrm>
        </p:spPr>
        <p:txBody>
          <a:bodyPr>
            <a:normAutofit/>
          </a:bodyPr>
          <a:lstStyle>
            <a:lvl1pPr indent="-360000">
              <a:lnSpc>
                <a:spcPts val="2300"/>
              </a:lnSpc>
              <a:spcBef>
                <a:spcPts val="0"/>
              </a:spcBef>
              <a:spcAft>
                <a:spcPts val="1417"/>
              </a:spcAft>
              <a:defRPr sz="2000">
                <a:solidFill>
                  <a:srgbClr val="5D5F66"/>
                </a:solidFill>
              </a:defRPr>
            </a:lvl1pPr>
            <a:lvl2pPr indent="-360000">
              <a:lnSpc>
                <a:spcPts val="2300"/>
              </a:lnSpc>
              <a:spcBef>
                <a:spcPts val="0"/>
              </a:spcBef>
              <a:spcAft>
                <a:spcPts val="1417"/>
              </a:spcAft>
              <a:defRPr sz="1600">
                <a:solidFill>
                  <a:srgbClr val="5D5F66"/>
                </a:solidFill>
              </a:defRPr>
            </a:lvl2pPr>
            <a:lvl3pPr indent="-360000">
              <a:lnSpc>
                <a:spcPts val="2300"/>
              </a:lnSpc>
              <a:spcBef>
                <a:spcPts val="0"/>
              </a:spcBef>
              <a:spcAft>
                <a:spcPts val="1417"/>
              </a:spcAft>
              <a:defRPr sz="1400">
                <a:solidFill>
                  <a:srgbClr val="5D5F66"/>
                </a:solidFill>
              </a:defRPr>
            </a:lvl3pPr>
            <a:lvl4pPr>
              <a:lnSpc>
                <a:spcPts val="2300"/>
              </a:lnSpc>
              <a:spcBef>
                <a:spcPts val="0"/>
              </a:spcBef>
              <a:spcAft>
                <a:spcPts val="1417"/>
              </a:spcAft>
              <a:defRPr sz="2000">
                <a:solidFill>
                  <a:srgbClr val="5D5F66"/>
                </a:solidFill>
              </a:defRPr>
            </a:lvl4pPr>
            <a:lvl5pPr>
              <a:lnSpc>
                <a:spcPts val="2300"/>
              </a:lnSpc>
              <a:spcBef>
                <a:spcPts val="0"/>
              </a:spcBef>
              <a:spcAft>
                <a:spcPts val="1417"/>
              </a:spcAft>
              <a:defRPr sz="2000">
                <a:solidFill>
                  <a:srgbClr val="5D5F66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Bullets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48000"/>
            <a:ext cx="7884448" cy="1052808"/>
          </a:xfrm>
        </p:spPr>
        <p:txBody>
          <a:bodyPr anchor="t"/>
          <a:lstStyle>
            <a:lvl1pPr>
              <a:lnSpc>
                <a:spcPts val="3800"/>
              </a:lnSpc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>
            <a:off x="720000" y="1800000"/>
            <a:ext cx="3635976" cy="3933256"/>
          </a:xfrm>
        </p:spPr>
        <p:txBody>
          <a:bodyPr>
            <a:normAutofit/>
          </a:bodyPr>
          <a:lstStyle>
            <a:lvl1pPr indent="-360000">
              <a:lnSpc>
                <a:spcPts val="2300"/>
              </a:lnSpc>
              <a:spcBef>
                <a:spcPts val="0"/>
              </a:spcBef>
              <a:spcAft>
                <a:spcPts val="1417"/>
              </a:spcAft>
              <a:defRPr sz="2000">
                <a:solidFill>
                  <a:srgbClr val="5D5F66"/>
                </a:solidFill>
              </a:defRPr>
            </a:lvl1pPr>
            <a:lvl2pPr indent="-360000">
              <a:lnSpc>
                <a:spcPts val="2300"/>
              </a:lnSpc>
              <a:spcBef>
                <a:spcPts val="0"/>
              </a:spcBef>
              <a:spcAft>
                <a:spcPts val="1417"/>
              </a:spcAft>
              <a:defRPr sz="1600">
                <a:solidFill>
                  <a:srgbClr val="5D5F66"/>
                </a:solidFill>
              </a:defRPr>
            </a:lvl2pPr>
            <a:lvl3pPr indent="-360000">
              <a:lnSpc>
                <a:spcPts val="2300"/>
              </a:lnSpc>
              <a:spcBef>
                <a:spcPts val="0"/>
              </a:spcBef>
              <a:spcAft>
                <a:spcPts val="1417"/>
              </a:spcAft>
              <a:defRPr sz="1400">
                <a:solidFill>
                  <a:srgbClr val="5D5F66"/>
                </a:solidFill>
              </a:defRPr>
            </a:lvl3pPr>
            <a:lvl4pPr>
              <a:lnSpc>
                <a:spcPts val="2300"/>
              </a:lnSpc>
              <a:spcBef>
                <a:spcPts val="0"/>
              </a:spcBef>
              <a:spcAft>
                <a:spcPts val="1417"/>
              </a:spcAft>
              <a:defRPr sz="2000">
                <a:solidFill>
                  <a:srgbClr val="5D5F66"/>
                </a:solidFill>
              </a:defRPr>
            </a:lvl4pPr>
            <a:lvl5pPr>
              <a:lnSpc>
                <a:spcPts val="2300"/>
              </a:lnSpc>
              <a:spcBef>
                <a:spcPts val="0"/>
              </a:spcBef>
              <a:spcAft>
                <a:spcPts val="1417"/>
              </a:spcAft>
              <a:defRPr sz="2000">
                <a:solidFill>
                  <a:srgbClr val="5D5F66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0"/>
          </p:nvPr>
        </p:nvSpPr>
        <p:spPr>
          <a:xfrm>
            <a:off x="4644000" y="1806575"/>
            <a:ext cx="3966600" cy="3960813"/>
          </a:xfrm>
          <a:custGeom>
            <a:avLst/>
            <a:gdLst>
              <a:gd name="connsiteX0" fmla="*/ 0 w 3960000"/>
              <a:gd name="connsiteY0" fmla="*/ 660000 h 3960813"/>
              <a:gd name="connsiteX1" fmla="*/ 193310 w 3960000"/>
              <a:gd name="connsiteY1" fmla="*/ 193310 h 3960813"/>
              <a:gd name="connsiteX2" fmla="*/ 660001 w 3960000"/>
              <a:gd name="connsiteY2" fmla="*/ 1 h 3960813"/>
              <a:gd name="connsiteX3" fmla="*/ 3300000 w 3960000"/>
              <a:gd name="connsiteY3" fmla="*/ 0 h 3960813"/>
              <a:gd name="connsiteX4" fmla="*/ 3766690 w 3960000"/>
              <a:gd name="connsiteY4" fmla="*/ 193310 h 3960813"/>
              <a:gd name="connsiteX5" fmla="*/ 3959999 w 3960000"/>
              <a:gd name="connsiteY5" fmla="*/ 660001 h 3960813"/>
              <a:gd name="connsiteX6" fmla="*/ 3960000 w 3960000"/>
              <a:gd name="connsiteY6" fmla="*/ 3300813 h 3960813"/>
              <a:gd name="connsiteX7" fmla="*/ 3766690 w 3960000"/>
              <a:gd name="connsiteY7" fmla="*/ 3767504 h 3960813"/>
              <a:gd name="connsiteX8" fmla="*/ 3299999 w 3960000"/>
              <a:gd name="connsiteY8" fmla="*/ 3960813 h 3960813"/>
              <a:gd name="connsiteX9" fmla="*/ 660000 w 3960000"/>
              <a:gd name="connsiteY9" fmla="*/ 3960813 h 3960813"/>
              <a:gd name="connsiteX10" fmla="*/ 193310 w 3960000"/>
              <a:gd name="connsiteY10" fmla="*/ 3767503 h 3960813"/>
              <a:gd name="connsiteX11" fmla="*/ 1 w 3960000"/>
              <a:gd name="connsiteY11" fmla="*/ 3300812 h 3960813"/>
              <a:gd name="connsiteX12" fmla="*/ 0 w 3960000"/>
              <a:gd name="connsiteY12" fmla="*/ 660000 h 3960813"/>
              <a:gd name="connsiteX0" fmla="*/ 0 w 3960000"/>
              <a:gd name="connsiteY0" fmla="*/ 660000 h 3960813"/>
              <a:gd name="connsiteX1" fmla="*/ 193310 w 3960000"/>
              <a:gd name="connsiteY1" fmla="*/ 193310 h 3960813"/>
              <a:gd name="connsiteX2" fmla="*/ 660001 w 3960000"/>
              <a:gd name="connsiteY2" fmla="*/ 1 h 3960813"/>
              <a:gd name="connsiteX3" fmla="*/ 3300000 w 3960000"/>
              <a:gd name="connsiteY3" fmla="*/ 0 h 3960813"/>
              <a:gd name="connsiteX4" fmla="*/ 3766690 w 3960000"/>
              <a:gd name="connsiteY4" fmla="*/ 193310 h 3960813"/>
              <a:gd name="connsiteX5" fmla="*/ 3959999 w 3960000"/>
              <a:gd name="connsiteY5" fmla="*/ 660001 h 3960813"/>
              <a:gd name="connsiteX6" fmla="*/ 3960000 w 3960000"/>
              <a:gd name="connsiteY6" fmla="*/ 3300813 h 3960813"/>
              <a:gd name="connsiteX7" fmla="*/ 3766690 w 3960000"/>
              <a:gd name="connsiteY7" fmla="*/ 3767504 h 3960813"/>
              <a:gd name="connsiteX8" fmla="*/ 3299999 w 3960000"/>
              <a:gd name="connsiteY8" fmla="*/ 3960813 h 3960813"/>
              <a:gd name="connsiteX9" fmla="*/ 660000 w 3960000"/>
              <a:gd name="connsiteY9" fmla="*/ 3960813 h 3960813"/>
              <a:gd name="connsiteX10" fmla="*/ 193310 w 3960000"/>
              <a:gd name="connsiteY10" fmla="*/ 3767503 h 3960813"/>
              <a:gd name="connsiteX11" fmla="*/ 1 w 3960000"/>
              <a:gd name="connsiteY11" fmla="*/ 3300812 h 3960813"/>
              <a:gd name="connsiteX12" fmla="*/ 0 w 3960000"/>
              <a:gd name="connsiteY12" fmla="*/ 660000 h 3960813"/>
              <a:gd name="connsiteX0" fmla="*/ 0 w 3960000"/>
              <a:gd name="connsiteY0" fmla="*/ 660000 h 3960813"/>
              <a:gd name="connsiteX1" fmla="*/ 660001 w 3960000"/>
              <a:gd name="connsiteY1" fmla="*/ 1 h 3960813"/>
              <a:gd name="connsiteX2" fmla="*/ 3300000 w 3960000"/>
              <a:gd name="connsiteY2" fmla="*/ 0 h 3960813"/>
              <a:gd name="connsiteX3" fmla="*/ 3766690 w 3960000"/>
              <a:gd name="connsiteY3" fmla="*/ 193310 h 3960813"/>
              <a:gd name="connsiteX4" fmla="*/ 3959999 w 3960000"/>
              <a:gd name="connsiteY4" fmla="*/ 660001 h 3960813"/>
              <a:gd name="connsiteX5" fmla="*/ 3960000 w 3960000"/>
              <a:gd name="connsiteY5" fmla="*/ 3300813 h 3960813"/>
              <a:gd name="connsiteX6" fmla="*/ 3766690 w 3960000"/>
              <a:gd name="connsiteY6" fmla="*/ 3767504 h 3960813"/>
              <a:gd name="connsiteX7" fmla="*/ 3299999 w 3960000"/>
              <a:gd name="connsiteY7" fmla="*/ 3960813 h 3960813"/>
              <a:gd name="connsiteX8" fmla="*/ 660000 w 3960000"/>
              <a:gd name="connsiteY8" fmla="*/ 3960813 h 3960813"/>
              <a:gd name="connsiteX9" fmla="*/ 193310 w 3960000"/>
              <a:gd name="connsiteY9" fmla="*/ 3767503 h 3960813"/>
              <a:gd name="connsiteX10" fmla="*/ 1 w 3960000"/>
              <a:gd name="connsiteY10" fmla="*/ 3300812 h 3960813"/>
              <a:gd name="connsiteX11" fmla="*/ 0 w 3960000"/>
              <a:gd name="connsiteY11" fmla="*/ 660000 h 3960813"/>
              <a:gd name="connsiteX0" fmla="*/ 0 w 3960000"/>
              <a:gd name="connsiteY0" fmla="*/ 660000 h 3960813"/>
              <a:gd name="connsiteX1" fmla="*/ 660001 w 3960000"/>
              <a:gd name="connsiteY1" fmla="*/ 1 h 3960813"/>
              <a:gd name="connsiteX2" fmla="*/ 3300000 w 3960000"/>
              <a:gd name="connsiteY2" fmla="*/ 0 h 3960813"/>
              <a:gd name="connsiteX3" fmla="*/ 3766690 w 3960000"/>
              <a:gd name="connsiteY3" fmla="*/ 193310 h 3960813"/>
              <a:gd name="connsiteX4" fmla="*/ 3959999 w 3960000"/>
              <a:gd name="connsiteY4" fmla="*/ 660001 h 3960813"/>
              <a:gd name="connsiteX5" fmla="*/ 3960000 w 3960000"/>
              <a:gd name="connsiteY5" fmla="*/ 3300813 h 3960813"/>
              <a:gd name="connsiteX6" fmla="*/ 3766690 w 3960000"/>
              <a:gd name="connsiteY6" fmla="*/ 3767504 h 3960813"/>
              <a:gd name="connsiteX7" fmla="*/ 3299999 w 3960000"/>
              <a:gd name="connsiteY7" fmla="*/ 3960813 h 3960813"/>
              <a:gd name="connsiteX8" fmla="*/ 660000 w 3960000"/>
              <a:gd name="connsiteY8" fmla="*/ 3960813 h 3960813"/>
              <a:gd name="connsiteX9" fmla="*/ 193310 w 3960000"/>
              <a:gd name="connsiteY9" fmla="*/ 3767503 h 3960813"/>
              <a:gd name="connsiteX10" fmla="*/ 1 w 3960000"/>
              <a:gd name="connsiteY10" fmla="*/ 3300812 h 3960813"/>
              <a:gd name="connsiteX11" fmla="*/ 0 w 3960000"/>
              <a:gd name="connsiteY11" fmla="*/ 660000 h 3960813"/>
              <a:gd name="connsiteX0" fmla="*/ 23130 w 3983130"/>
              <a:gd name="connsiteY0" fmla="*/ 670824 h 3971637"/>
              <a:gd name="connsiteX1" fmla="*/ 683131 w 3983130"/>
              <a:gd name="connsiteY1" fmla="*/ 10825 h 3971637"/>
              <a:gd name="connsiteX2" fmla="*/ 3323130 w 3983130"/>
              <a:gd name="connsiteY2" fmla="*/ 10824 h 3971637"/>
              <a:gd name="connsiteX3" fmla="*/ 3789820 w 3983130"/>
              <a:gd name="connsiteY3" fmla="*/ 204134 h 3971637"/>
              <a:gd name="connsiteX4" fmla="*/ 3983129 w 3983130"/>
              <a:gd name="connsiteY4" fmla="*/ 670825 h 3971637"/>
              <a:gd name="connsiteX5" fmla="*/ 3983130 w 3983130"/>
              <a:gd name="connsiteY5" fmla="*/ 3311637 h 3971637"/>
              <a:gd name="connsiteX6" fmla="*/ 3789820 w 3983130"/>
              <a:gd name="connsiteY6" fmla="*/ 3778328 h 3971637"/>
              <a:gd name="connsiteX7" fmla="*/ 3323129 w 3983130"/>
              <a:gd name="connsiteY7" fmla="*/ 3971637 h 3971637"/>
              <a:gd name="connsiteX8" fmla="*/ 683130 w 3983130"/>
              <a:gd name="connsiteY8" fmla="*/ 3971637 h 3971637"/>
              <a:gd name="connsiteX9" fmla="*/ 216440 w 3983130"/>
              <a:gd name="connsiteY9" fmla="*/ 3778327 h 3971637"/>
              <a:gd name="connsiteX10" fmla="*/ 23131 w 3983130"/>
              <a:gd name="connsiteY10" fmla="*/ 3311636 h 3971637"/>
              <a:gd name="connsiteX11" fmla="*/ 23130 w 3983130"/>
              <a:gd name="connsiteY11" fmla="*/ 670824 h 3971637"/>
              <a:gd name="connsiteX0" fmla="*/ 121101 w 4081101"/>
              <a:gd name="connsiteY0" fmla="*/ 670824 h 3971637"/>
              <a:gd name="connsiteX1" fmla="*/ 781102 w 4081101"/>
              <a:gd name="connsiteY1" fmla="*/ 10825 h 3971637"/>
              <a:gd name="connsiteX2" fmla="*/ 3421101 w 4081101"/>
              <a:gd name="connsiteY2" fmla="*/ 10824 h 3971637"/>
              <a:gd name="connsiteX3" fmla="*/ 3887791 w 4081101"/>
              <a:gd name="connsiteY3" fmla="*/ 204134 h 3971637"/>
              <a:gd name="connsiteX4" fmla="*/ 4081100 w 4081101"/>
              <a:gd name="connsiteY4" fmla="*/ 670825 h 3971637"/>
              <a:gd name="connsiteX5" fmla="*/ 4081101 w 4081101"/>
              <a:gd name="connsiteY5" fmla="*/ 3311637 h 3971637"/>
              <a:gd name="connsiteX6" fmla="*/ 3887791 w 4081101"/>
              <a:gd name="connsiteY6" fmla="*/ 3778328 h 3971637"/>
              <a:gd name="connsiteX7" fmla="*/ 3421100 w 4081101"/>
              <a:gd name="connsiteY7" fmla="*/ 3971637 h 3971637"/>
              <a:gd name="connsiteX8" fmla="*/ 781101 w 4081101"/>
              <a:gd name="connsiteY8" fmla="*/ 3971637 h 3971637"/>
              <a:gd name="connsiteX9" fmla="*/ 314411 w 4081101"/>
              <a:gd name="connsiteY9" fmla="*/ 3778327 h 3971637"/>
              <a:gd name="connsiteX10" fmla="*/ 121102 w 4081101"/>
              <a:gd name="connsiteY10" fmla="*/ 3311636 h 3971637"/>
              <a:gd name="connsiteX11" fmla="*/ 121101 w 4081101"/>
              <a:gd name="connsiteY11" fmla="*/ 670824 h 3971637"/>
              <a:gd name="connsiteX0" fmla="*/ 709085 w 4669085"/>
              <a:gd name="connsiteY0" fmla="*/ 660000 h 3960813"/>
              <a:gd name="connsiteX1" fmla="*/ 781102 w 4669085"/>
              <a:gd name="connsiteY1" fmla="*/ 44824 h 3960813"/>
              <a:gd name="connsiteX2" fmla="*/ 4009085 w 4669085"/>
              <a:gd name="connsiteY2" fmla="*/ 0 h 3960813"/>
              <a:gd name="connsiteX3" fmla="*/ 4475775 w 4669085"/>
              <a:gd name="connsiteY3" fmla="*/ 193310 h 3960813"/>
              <a:gd name="connsiteX4" fmla="*/ 4669084 w 4669085"/>
              <a:gd name="connsiteY4" fmla="*/ 660001 h 3960813"/>
              <a:gd name="connsiteX5" fmla="*/ 4669085 w 4669085"/>
              <a:gd name="connsiteY5" fmla="*/ 3300813 h 3960813"/>
              <a:gd name="connsiteX6" fmla="*/ 4475775 w 4669085"/>
              <a:gd name="connsiteY6" fmla="*/ 3767504 h 3960813"/>
              <a:gd name="connsiteX7" fmla="*/ 4009084 w 4669085"/>
              <a:gd name="connsiteY7" fmla="*/ 3960813 h 3960813"/>
              <a:gd name="connsiteX8" fmla="*/ 1369085 w 4669085"/>
              <a:gd name="connsiteY8" fmla="*/ 3960813 h 3960813"/>
              <a:gd name="connsiteX9" fmla="*/ 902395 w 4669085"/>
              <a:gd name="connsiteY9" fmla="*/ 3767503 h 3960813"/>
              <a:gd name="connsiteX10" fmla="*/ 709086 w 4669085"/>
              <a:gd name="connsiteY10" fmla="*/ 3300812 h 3960813"/>
              <a:gd name="connsiteX11" fmla="*/ 709085 w 4669085"/>
              <a:gd name="connsiteY11" fmla="*/ 660000 h 3960813"/>
              <a:gd name="connsiteX0" fmla="*/ 12003 w 3972003"/>
              <a:gd name="connsiteY0" fmla="*/ 660000 h 3960813"/>
              <a:gd name="connsiteX1" fmla="*/ 84020 w 3972003"/>
              <a:gd name="connsiteY1" fmla="*/ 44824 h 3960813"/>
              <a:gd name="connsiteX2" fmla="*/ 3312003 w 3972003"/>
              <a:gd name="connsiteY2" fmla="*/ 0 h 3960813"/>
              <a:gd name="connsiteX3" fmla="*/ 3778693 w 3972003"/>
              <a:gd name="connsiteY3" fmla="*/ 193310 h 3960813"/>
              <a:gd name="connsiteX4" fmla="*/ 3972002 w 3972003"/>
              <a:gd name="connsiteY4" fmla="*/ 660001 h 3960813"/>
              <a:gd name="connsiteX5" fmla="*/ 3972003 w 3972003"/>
              <a:gd name="connsiteY5" fmla="*/ 3300813 h 3960813"/>
              <a:gd name="connsiteX6" fmla="*/ 3778693 w 3972003"/>
              <a:gd name="connsiteY6" fmla="*/ 3767504 h 3960813"/>
              <a:gd name="connsiteX7" fmla="*/ 3312002 w 3972003"/>
              <a:gd name="connsiteY7" fmla="*/ 3960813 h 3960813"/>
              <a:gd name="connsiteX8" fmla="*/ 672003 w 3972003"/>
              <a:gd name="connsiteY8" fmla="*/ 3960813 h 3960813"/>
              <a:gd name="connsiteX9" fmla="*/ 205313 w 3972003"/>
              <a:gd name="connsiteY9" fmla="*/ 3767503 h 3960813"/>
              <a:gd name="connsiteX10" fmla="*/ 12004 w 3972003"/>
              <a:gd name="connsiteY10" fmla="*/ 3300812 h 3960813"/>
              <a:gd name="connsiteX11" fmla="*/ 12003 w 3972003"/>
              <a:gd name="connsiteY11" fmla="*/ 660000 h 3960813"/>
              <a:gd name="connsiteX0" fmla="*/ 8475 w 3968475"/>
              <a:gd name="connsiteY0" fmla="*/ 703011 h 4003824"/>
              <a:gd name="connsiteX1" fmla="*/ 8484 w 3968475"/>
              <a:gd name="connsiteY1" fmla="*/ 15827 h 4003824"/>
              <a:gd name="connsiteX2" fmla="*/ 3308475 w 3968475"/>
              <a:gd name="connsiteY2" fmla="*/ 43011 h 4003824"/>
              <a:gd name="connsiteX3" fmla="*/ 3775165 w 3968475"/>
              <a:gd name="connsiteY3" fmla="*/ 236321 h 4003824"/>
              <a:gd name="connsiteX4" fmla="*/ 3968474 w 3968475"/>
              <a:gd name="connsiteY4" fmla="*/ 703012 h 4003824"/>
              <a:gd name="connsiteX5" fmla="*/ 3968475 w 3968475"/>
              <a:gd name="connsiteY5" fmla="*/ 3343824 h 4003824"/>
              <a:gd name="connsiteX6" fmla="*/ 3775165 w 3968475"/>
              <a:gd name="connsiteY6" fmla="*/ 3810515 h 4003824"/>
              <a:gd name="connsiteX7" fmla="*/ 3308474 w 3968475"/>
              <a:gd name="connsiteY7" fmla="*/ 4003824 h 4003824"/>
              <a:gd name="connsiteX8" fmla="*/ 668475 w 3968475"/>
              <a:gd name="connsiteY8" fmla="*/ 4003824 h 4003824"/>
              <a:gd name="connsiteX9" fmla="*/ 201785 w 3968475"/>
              <a:gd name="connsiteY9" fmla="*/ 3810514 h 4003824"/>
              <a:gd name="connsiteX10" fmla="*/ 8476 w 3968475"/>
              <a:gd name="connsiteY10" fmla="*/ 3343823 h 4003824"/>
              <a:gd name="connsiteX11" fmla="*/ 8475 w 3968475"/>
              <a:gd name="connsiteY11" fmla="*/ 703011 h 4003824"/>
              <a:gd name="connsiteX0" fmla="*/ 12003 w 3972003"/>
              <a:gd name="connsiteY0" fmla="*/ 660000 h 3960813"/>
              <a:gd name="connsiteX1" fmla="*/ 84020 w 3972003"/>
              <a:gd name="connsiteY1" fmla="*/ 116832 h 3960813"/>
              <a:gd name="connsiteX2" fmla="*/ 3312003 w 3972003"/>
              <a:gd name="connsiteY2" fmla="*/ 0 h 3960813"/>
              <a:gd name="connsiteX3" fmla="*/ 3778693 w 3972003"/>
              <a:gd name="connsiteY3" fmla="*/ 193310 h 3960813"/>
              <a:gd name="connsiteX4" fmla="*/ 3972002 w 3972003"/>
              <a:gd name="connsiteY4" fmla="*/ 660001 h 3960813"/>
              <a:gd name="connsiteX5" fmla="*/ 3972003 w 3972003"/>
              <a:gd name="connsiteY5" fmla="*/ 3300813 h 3960813"/>
              <a:gd name="connsiteX6" fmla="*/ 3778693 w 3972003"/>
              <a:gd name="connsiteY6" fmla="*/ 3767504 h 3960813"/>
              <a:gd name="connsiteX7" fmla="*/ 3312002 w 3972003"/>
              <a:gd name="connsiteY7" fmla="*/ 3960813 h 3960813"/>
              <a:gd name="connsiteX8" fmla="*/ 672003 w 3972003"/>
              <a:gd name="connsiteY8" fmla="*/ 3960813 h 3960813"/>
              <a:gd name="connsiteX9" fmla="*/ 205313 w 3972003"/>
              <a:gd name="connsiteY9" fmla="*/ 3767503 h 3960813"/>
              <a:gd name="connsiteX10" fmla="*/ 12004 w 3972003"/>
              <a:gd name="connsiteY10" fmla="*/ 3300812 h 3960813"/>
              <a:gd name="connsiteX11" fmla="*/ 12003 w 3972003"/>
              <a:gd name="connsiteY11" fmla="*/ 660000 h 3960813"/>
              <a:gd name="connsiteX0" fmla="*/ 8475 w 3968475"/>
              <a:gd name="connsiteY0" fmla="*/ 660000 h 3960813"/>
              <a:gd name="connsiteX1" fmla="*/ 8484 w 3968475"/>
              <a:gd name="connsiteY1" fmla="*/ 44824 h 3960813"/>
              <a:gd name="connsiteX2" fmla="*/ 3308475 w 3968475"/>
              <a:gd name="connsiteY2" fmla="*/ 0 h 3960813"/>
              <a:gd name="connsiteX3" fmla="*/ 3775165 w 3968475"/>
              <a:gd name="connsiteY3" fmla="*/ 193310 h 3960813"/>
              <a:gd name="connsiteX4" fmla="*/ 3968474 w 3968475"/>
              <a:gd name="connsiteY4" fmla="*/ 660001 h 3960813"/>
              <a:gd name="connsiteX5" fmla="*/ 3968475 w 3968475"/>
              <a:gd name="connsiteY5" fmla="*/ 3300813 h 3960813"/>
              <a:gd name="connsiteX6" fmla="*/ 3775165 w 3968475"/>
              <a:gd name="connsiteY6" fmla="*/ 3767504 h 3960813"/>
              <a:gd name="connsiteX7" fmla="*/ 3308474 w 3968475"/>
              <a:gd name="connsiteY7" fmla="*/ 3960813 h 3960813"/>
              <a:gd name="connsiteX8" fmla="*/ 668475 w 3968475"/>
              <a:gd name="connsiteY8" fmla="*/ 3960813 h 3960813"/>
              <a:gd name="connsiteX9" fmla="*/ 201785 w 3968475"/>
              <a:gd name="connsiteY9" fmla="*/ 3767503 h 3960813"/>
              <a:gd name="connsiteX10" fmla="*/ 8476 w 3968475"/>
              <a:gd name="connsiteY10" fmla="*/ 3300812 h 3960813"/>
              <a:gd name="connsiteX11" fmla="*/ 8475 w 3968475"/>
              <a:gd name="connsiteY11" fmla="*/ 660000 h 3960813"/>
              <a:gd name="connsiteX0" fmla="*/ 1229 w 3961229"/>
              <a:gd name="connsiteY0" fmla="*/ 809629 h 4110442"/>
              <a:gd name="connsiteX1" fmla="*/ 8605 w 3961229"/>
              <a:gd name="connsiteY1" fmla="*/ 15827 h 4110442"/>
              <a:gd name="connsiteX2" fmla="*/ 3301229 w 3961229"/>
              <a:gd name="connsiteY2" fmla="*/ 149629 h 4110442"/>
              <a:gd name="connsiteX3" fmla="*/ 3767919 w 3961229"/>
              <a:gd name="connsiteY3" fmla="*/ 342939 h 4110442"/>
              <a:gd name="connsiteX4" fmla="*/ 3961228 w 3961229"/>
              <a:gd name="connsiteY4" fmla="*/ 809630 h 4110442"/>
              <a:gd name="connsiteX5" fmla="*/ 3961229 w 3961229"/>
              <a:gd name="connsiteY5" fmla="*/ 3450442 h 4110442"/>
              <a:gd name="connsiteX6" fmla="*/ 3767919 w 3961229"/>
              <a:gd name="connsiteY6" fmla="*/ 3917133 h 4110442"/>
              <a:gd name="connsiteX7" fmla="*/ 3301228 w 3961229"/>
              <a:gd name="connsiteY7" fmla="*/ 4110442 h 4110442"/>
              <a:gd name="connsiteX8" fmla="*/ 661229 w 3961229"/>
              <a:gd name="connsiteY8" fmla="*/ 4110442 h 4110442"/>
              <a:gd name="connsiteX9" fmla="*/ 194539 w 3961229"/>
              <a:gd name="connsiteY9" fmla="*/ 3917132 h 4110442"/>
              <a:gd name="connsiteX10" fmla="*/ 1230 w 3961229"/>
              <a:gd name="connsiteY10" fmla="*/ 3450441 h 4110442"/>
              <a:gd name="connsiteX11" fmla="*/ 1229 w 3961229"/>
              <a:gd name="connsiteY11" fmla="*/ 809629 h 4110442"/>
              <a:gd name="connsiteX0" fmla="*/ 32046 w 3992046"/>
              <a:gd name="connsiteY0" fmla="*/ 804343 h 4105156"/>
              <a:gd name="connsiteX1" fmla="*/ 224324 w 3992046"/>
              <a:gd name="connsiteY1" fmla="*/ 15827 h 4105156"/>
              <a:gd name="connsiteX2" fmla="*/ 3332046 w 3992046"/>
              <a:gd name="connsiteY2" fmla="*/ 144343 h 4105156"/>
              <a:gd name="connsiteX3" fmla="*/ 3798736 w 3992046"/>
              <a:gd name="connsiteY3" fmla="*/ 337653 h 4105156"/>
              <a:gd name="connsiteX4" fmla="*/ 3992045 w 3992046"/>
              <a:gd name="connsiteY4" fmla="*/ 804344 h 4105156"/>
              <a:gd name="connsiteX5" fmla="*/ 3992046 w 3992046"/>
              <a:gd name="connsiteY5" fmla="*/ 3445156 h 4105156"/>
              <a:gd name="connsiteX6" fmla="*/ 3798736 w 3992046"/>
              <a:gd name="connsiteY6" fmla="*/ 3911847 h 4105156"/>
              <a:gd name="connsiteX7" fmla="*/ 3332045 w 3992046"/>
              <a:gd name="connsiteY7" fmla="*/ 4105156 h 4105156"/>
              <a:gd name="connsiteX8" fmla="*/ 692046 w 3992046"/>
              <a:gd name="connsiteY8" fmla="*/ 4105156 h 4105156"/>
              <a:gd name="connsiteX9" fmla="*/ 225356 w 3992046"/>
              <a:gd name="connsiteY9" fmla="*/ 3911846 h 4105156"/>
              <a:gd name="connsiteX10" fmla="*/ 32047 w 3992046"/>
              <a:gd name="connsiteY10" fmla="*/ 3445155 h 4105156"/>
              <a:gd name="connsiteX11" fmla="*/ 32046 w 3992046"/>
              <a:gd name="connsiteY11" fmla="*/ 804343 h 4105156"/>
              <a:gd name="connsiteX0" fmla="*/ 1229 w 3961229"/>
              <a:gd name="connsiteY0" fmla="*/ 669252 h 3970065"/>
              <a:gd name="connsiteX1" fmla="*/ 8605 w 3961229"/>
              <a:gd name="connsiteY1" fmla="*/ 15827 h 3970065"/>
              <a:gd name="connsiteX2" fmla="*/ 3301229 w 3961229"/>
              <a:gd name="connsiteY2" fmla="*/ 9252 h 3970065"/>
              <a:gd name="connsiteX3" fmla="*/ 3767919 w 3961229"/>
              <a:gd name="connsiteY3" fmla="*/ 202562 h 3970065"/>
              <a:gd name="connsiteX4" fmla="*/ 3961228 w 3961229"/>
              <a:gd name="connsiteY4" fmla="*/ 669253 h 3970065"/>
              <a:gd name="connsiteX5" fmla="*/ 3961229 w 3961229"/>
              <a:gd name="connsiteY5" fmla="*/ 3310065 h 3970065"/>
              <a:gd name="connsiteX6" fmla="*/ 3767919 w 3961229"/>
              <a:gd name="connsiteY6" fmla="*/ 3776756 h 3970065"/>
              <a:gd name="connsiteX7" fmla="*/ 3301228 w 3961229"/>
              <a:gd name="connsiteY7" fmla="*/ 3970065 h 3970065"/>
              <a:gd name="connsiteX8" fmla="*/ 661229 w 3961229"/>
              <a:gd name="connsiteY8" fmla="*/ 3970065 h 3970065"/>
              <a:gd name="connsiteX9" fmla="*/ 194539 w 3961229"/>
              <a:gd name="connsiteY9" fmla="*/ 3776755 h 3970065"/>
              <a:gd name="connsiteX10" fmla="*/ 1230 w 3961229"/>
              <a:gd name="connsiteY10" fmla="*/ 3310064 h 3970065"/>
              <a:gd name="connsiteX11" fmla="*/ 1229 w 3961229"/>
              <a:gd name="connsiteY11" fmla="*/ 669252 h 3970065"/>
              <a:gd name="connsiteX0" fmla="*/ 1229 w 3961229"/>
              <a:gd name="connsiteY0" fmla="*/ 669252 h 3970065"/>
              <a:gd name="connsiteX1" fmla="*/ 8605 w 3961229"/>
              <a:gd name="connsiteY1" fmla="*/ 15827 h 3970065"/>
              <a:gd name="connsiteX2" fmla="*/ 3301229 w 3961229"/>
              <a:gd name="connsiteY2" fmla="*/ 9252 h 3970065"/>
              <a:gd name="connsiteX3" fmla="*/ 3767919 w 3961229"/>
              <a:gd name="connsiteY3" fmla="*/ 202562 h 3970065"/>
              <a:gd name="connsiteX4" fmla="*/ 3961228 w 3961229"/>
              <a:gd name="connsiteY4" fmla="*/ 669253 h 3970065"/>
              <a:gd name="connsiteX5" fmla="*/ 3961229 w 3961229"/>
              <a:gd name="connsiteY5" fmla="*/ 3310065 h 3970065"/>
              <a:gd name="connsiteX6" fmla="*/ 3767919 w 3961229"/>
              <a:gd name="connsiteY6" fmla="*/ 3776756 h 3970065"/>
              <a:gd name="connsiteX7" fmla="*/ 3301228 w 3961229"/>
              <a:gd name="connsiteY7" fmla="*/ 3970065 h 3970065"/>
              <a:gd name="connsiteX8" fmla="*/ 661229 w 3961229"/>
              <a:gd name="connsiteY8" fmla="*/ 3970065 h 3970065"/>
              <a:gd name="connsiteX9" fmla="*/ 194539 w 3961229"/>
              <a:gd name="connsiteY9" fmla="*/ 3776755 h 3970065"/>
              <a:gd name="connsiteX10" fmla="*/ 1230 w 3961229"/>
              <a:gd name="connsiteY10" fmla="*/ 3310064 h 3970065"/>
              <a:gd name="connsiteX11" fmla="*/ 1229 w 3961229"/>
              <a:gd name="connsiteY11" fmla="*/ 669252 h 3970065"/>
              <a:gd name="connsiteX0" fmla="*/ 1229 w 3961229"/>
              <a:gd name="connsiteY0" fmla="*/ 669252 h 3970065"/>
              <a:gd name="connsiteX1" fmla="*/ 8605 w 3961229"/>
              <a:gd name="connsiteY1" fmla="*/ 15827 h 3970065"/>
              <a:gd name="connsiteX2" fmla="*/ 3301229 w 3961229"/>
              <a:gd name="connsiteY2" fmla="*/ 9252 h 3970065"/>
              <a:gd name="connsiteX3" fmla="*/ 3767919 w 3961229"/>
              <a:gd name="connsiteY3" fmla="*/ 202562 h 3970065"/>
              <a:gd name="connsiteX4" fmla="*/ 3961228 w 3961229"/>
              <a:gd name="connsiteY4" fmla="*/ 669253 h 3970065"/>
              <a:gd name="connsiteX5" fmla="*/ 3961229 w 3961229"/>
              <a:gd name="connsiteY5" fmla="*/ 3310065 h 3970065"/>
              <a:gd name="connsiteX6" fmla="*/ 3767919 w 3961229"/>
              <a:gd name="connsiteY6" fmla="*/ 3776756 h 3970065"/>
              <a:gd name="connsiteX7" fmla="*/ 3301228 w 3961229"/>
              <a:gd name="connsiteY7" fmla="*/ 3970065 h 3970065"/>
              <a:gd name="connsiteX8" fmla="*/ 661229 w 3961229"/>
              <a:gd name="connsiteY8" fmla="*/ 3970065 h 3970065"/>
              <a:gd name="connsiteX9" fmla="*/ 194539 w 3961229"/>
              <a:gd name="connsiteY9" fmla="*/ 3776755 h 3970065"/>
              <a:gd name="connsiteX10" fmla="*/ 1230 w 3961229"/>
              <a:gd name="connsiteY10" fmla="*/ 3310064 h 3970065"/>
              <a:gd name="connsiteX11" fmla="*/ 1229 w 3961229"/>
              <a:gd name="connsiteY11" fmla="*/ 669252 h 3970065"/>
              <a:gd name="connsiteX0" fmla="*/ 1229 w 3961229"/>
              <a:gd name="connsiteY0" fmla="*/ 669252 h 3970065"/>
              <a:gd name="connsiteX1" fmla="*/ 8605 w 3961229"/>
              <a:gd name="connsiteY1" fmla="*/ 15827 h 3970065"/>
              <a:gd name="connsiteX2" fmla="*/ 3301229 w 3961229"/>
              <a:gd name="connsiteY2" fmla="*/ 9252 h 3970065"/>
              <a:gd name="connsiteX3" fmla="*/ 3767919 w 3961229"/>
              <a:gd name="connsiteY3" fmla="*/ 202562 h 3970065"/>
              <a:gd name="connsiteX4" fmla="*/ 3961228 w 3961229"/>
              <a:gd name="connsiteY4" fmla="*/ 669253 h 3970065"/>
              <a:gd name="connsiteX5" fmla="*/ 3961229 w 3961229"/>
              <a:gd name="connsiteY5" fmla="*/ 3310065 h 3970065"/>
              <a:gd name="connsiteX6" fmla="*/ 3767919 w 3961229"/>
              <a:gd name="connsiteY6" fmla="*/ 3776756 h 3970065"/>
              <a:gd name="connsiteX7" fmla="*/ 3301228 w 3961229"/>
              <a:gd name="connsiteY7" fmla="*/ 3970065 h 3970065"/>
              <a:gd name="connsiteX8" fmla="*/ 661229 w 3961229"/>
              <a:gd name="connsiteY8" fmla="*/ 3970065 h 3970065"/>
              <a:gd name="connsiteX9" fmla="*/ 194539 w 3961229"/>
              <a:gd name="connsiteY9" fmla="*/ 3776755 h 3970065"/>
              <a:gd name="connsiteX10" fmla="*/ 1230 w 3961229"/>
              <a:gd name="connsiteY10" fmla="*/ 3310064 h 3970065"/>
              <a:gd name="connsiteX11" fmla="*/ 1229 w 3961229"/>
              <a:gd name="connsiteY11" fmla="*/ 669252 h 3970065"/>
              <a:gd name="connsiteX0" fmla="*/ 1229 w 3961229"/>
              <a:gd name="connsiteY0" fmla="*/ 669252 h 3970065"/>
              <a:gd name="connsiteX1" fmla="*/ 8605 w 3961229"/>
              <a:gd name="connsiteY1" fmla="*/ 15827 h 3970065"/>
              <a:gd name="connsiteX2" fmla="*/ 3301229 w 3961229"/>
              <a:gd name="connsiteY2" fmla="*/ 9252 h 3970065"/>
              <a:gd name="connsiteX3" fmla="*/ 3961228 w 3961229"/>
              <a:gd name="connsiteY3" fmla="*/ 669253 h 3970065"/>
              <a:gd name="connsiteX4" fmla="*/ 3961229 w 3961229"/>
              <a:gd name="connsiteY4" fmla="*/ 3310065 h 3970065"/>
              <a:gd name="connsiteX5" fmla="*/ 3767919 w 3961229"/>
              <a:gd name="connsiteY5" fmla="*/ 3776756 h 3970065"/>
              <a:gd name="connsiteX6" fmla="*/ 3301228 w 3961229"/>
              <a:gd name="connsiteY6" fmla="*/ 3970065 h 3970065"/>
              <a:gd name="connsiteX7" fmla="*/ 661229 w 3961229"/>
              <a:gd name="connsiteY7" fmla="*/ 3970065 h 3970065"/>
              <a:gd name="connsiteX8" fmla="*/ 194539 w 3961229"/>
              <a:gd name="connsiteY8" fmla="*/ 3776755 h 3970065"/>
              <a:gd name="connsiteX9" fmla="*/ 1230 w 3961229"/>
              <a:gd name="connsiteY9" fmla="*/ 3310064 h 3970065"/>
              <a:gd name="connsiteX10" fmla="*/ 1229 w 3961229"/>
              <a:gd name="connsiteY10" fmla="*/ 669252 h 3970065"/>
              <a:gd name="connsiteX0" fmla="*/ 1229 w 3967511"/>
              <a:gd name="connsiteY0" fmla="*/ 669252 h 3970065"/>
              <a:gd name="connsiteX1" fmla="*/ 8605 w 3967511"/>
              <a:gd name="connsiteY1" fmla="*/ 15827 h 3970065"/>
              <a:gd name="connsiteX2" fmla="*/ 3301229 w 3967511"/>
              <a:gd name="connsiteY2" fmla="*/ 9252 h 3970065"/>
              <a:gd name="connsiteX3" fmla="*/ 3961228 w 3967511"/>
              <a:gd name="connsiteY3" fmla="*/ 669253 h 3970065"/>
              <a:gd name="connsiteX4" fmla="*/ 3961229 w 3967511"/>
              <a:gd name="connsiteY4" fmla="*/ 3310065 h 3970065"/>
              <a:gd name="connsiteX5" fmla="*/ 3767919 w 3967511"/>
              <a:gd name="connsiteY5" fmla="*/ 3776756 h 3970065"/>
              <a:gd name="connsiteX6" fmla="*/ 3301228 w 3967511"/>
              <a:gd name="connsiteY6" fmla="*/ 3970065 h 3970065"/>
              <a:gd name="connsiteX7" fmla="*/ 661229 w 3967511"/>
              <a:gd name="connsiteY7" fmla="*/ 3970065 h 3970065"/>
              <a:gd name="connsiteX8" fmla="*/ 194539 w 3967511"/>
              <a:gd name="connsiteY8" fmla="*/ 3776755 h 3970065"/>
              <a:gd name="connsiteX9" fmla="*/ 1230 w 3967511"/>
              <a:gd name="connsiteY9" fmla="*/ 3310064 h 3970065"/>
              <a:gd name="connsiteX10" fmla="*/ 1229 w 3967511"/>
              <a:gd name="connsiteY10" fmla="*/ 669252 h 3970065"/>
              <a:gd name="connsiteX0" fmla="*/ 1229 w 3967511"/>
              <a:gd name="connsiteY0" fmla="*/ 669252 h 3970065"/>
              <a:gd name="connsiteX1" fmla="*/ 8605 w 3967511"/>
              <a:gd name="connsiteY1" fmla="*/ 15827 h 3970065"/>
              <a:gd name="connsiteX2" fmla="*/ 3301229 w 3967511"/>
              <a:gd name="connsiteY2" fmla="*/ 9252 h 3970065"/>
              <a:gd name="connsiteX3" fmla="*/ 3961228 w 3967511"/>
              <a:gd name="connsiteY3" fmla="*/ 669253 h 3970065"/>
              <a:gd name="connsiteX4" fmla="*/ 3961229 w 3967511"/>
              <a:gd name="connsiteY4" fmla="*/ 3310065 h 3970065"/>
              <a:gd name="connsiteX5" fmla="*/ 3767919 w 3967511"/>
              <a:gd name="connsiteY5" fmla="*/ 3776756 h 3970065"/>
              <a:gd name="connsiteX6" fmla="*/ 3301228 w 3967511"/>
              <a:gd name="connsiteY6" fmla="*/ 3970065 h 3970065"/>
              <a:gd name="connsiteX7" fmla="*/ 661229 w 3967511"/>
              <a:gd name="connsiteY7" fmla="*/ 3970065 h 3970065"/>
              <a:gd name="connsiteX8" fmla="*/ 194539 w 3967511"/>
              <a:gd name="connsiteY8" fmla="*/ 3776755 h 3970065"/>
              <a:gd name="connsiteX9" fmla="*/ 1230 w 3967511"/>
              <a:gd name="connsiteY9" fmla="*/ 3310064 h 3970065"/>
              <a:gd name="connsiteX10" fmla="*/ 1229 w 3967511"/>
              <a:gd name="connsiteY10" fmla="*/ 669252 h 3970065"/>
              <a:gd name="connsiteX0" fmla="*/ 1229 w 3974113"/>
              <a:gd name="connsiteY0" fmla="*/ 669252 h 3970065"/>
              <a:gd name="connsiteX1" fmla="*/ 8605 w 3974113"/>
              <a:gd name="connsiteY1" fmla="*/ 15827 h 3970065"/>
              <a:gd name="connsiteX2" fmla="*/ 3301229 w 3974113"/>
              <a:gd name="connsiteY2" fmla="*/ 9252 h 3970065"/>
              <a:gd name="connsiteX3" fmla="*/ 3967830 w 3974113"/>
              <a:gd name="connsiteY3" fmla="*/ 15827 h 3970065"/>
              <a:gd name="connsiteX4" fmla="*/ 3961229 w 3974113"/>
              <a:gd name="connsiteY4" fmla="*/ 3310065 h 3970065"/>
              <a:gd name="connsiteX5" fmla="*/ 3767919 w 3974113"/>
              <a:gd name="connsiteY5" fmla="*/ 3776756 h 3970065"/>
              <a:gd name="connsiteX6" fmla="*/ 3301228 w 3974113"/>
              <a:gd name="connsiteY6" fmla="*/ 3970065 h 3970065"/>
              <a:gd name="connsiteX7" fmla="*/ 661229 w 3974113"/>
              <a:gd name="connsiteY7" fmla="*/ 3970065 h 3970065"/>
              <a:gd name="connsiteX8" fmla="*/ 194539 w 3974113"/>
              <a:gd name="connsiteY8" fmla="*/ 3776755 h 3970065"/>
              <a:gd name="connsiteX9" fmla="*/ 1230 w 3974113"/>
              <a:gd name="connsiteY9" fmla="*/ 3310064 h 3970065"/>
              <a:gd name="connsiteX10" fmla="*/ 1229 w 3974113"/>
              <a:gd name="connsiteY10" fmla="*/ 669252 h 3970065"/>
              <a:gd name="connsiteX0" fmla="*/ 1229 w 3967830"/>
              <a:gd name="connsiteY0" fmla="*/ 670075 h 3970888"/>
              <a:gd name="connsiteX1" fmla="*/ 8605 w 3967830"/>
              <a:gd name="connsiteY1" fmla="*/ 16650 h 3970888"/>
              <a:gd name="connsiteX2" fmla="*/ 3301229 w 3967830"/>
              <a:gd name="connsiteY2" fmla="*/ 10075 h 3970888"/>
              <a:gd name="connsiteX3" fmla="*/ 3967830 w 3967830"/>
              <a:gd name="connsiteY3" fmla="*/ 16650 h 3970888"/>
              <a:gd name="connsiteX4" fmla="*/ 3961229 w 3967830"/>
              <a:gd name="connsiteY4" fmla="*/ 3310888 h 3970888"/>
              <a:gd name="connsiteX5" fmla="*/ 3767919 w 3967830"/>
              <a:gd name="connsiteY5" fmla="*/ 3777579 h 3970888"/>
              <a:gd name="connsiteX6" fmla="*/ 3301228 w 3967830"/>
              <a:gd name="connsiteY6" fmla="*/ 3970888 h 3970888"/>
              <a:gd name="connsiteX7" fmla="*/ 661229 w 3967830"/>
              <a:gd name="connsiteY7" fmla="*/ 3970888 h 3970888"/>
              <a:gd name="connsiteX8" fmla="*/ 194539 w 3967830"/>
              <a:gd name="connsiteY8" fmla="*/ 3777578 h 3970888"/>
              <a:gd name="connsiteX9" fmla="*/ 1230 w 3967830"/>
              <a:gd name="connsiteY9" fmla="*/ 3310887 h 3970888"/>
              <a:gd name="connsiteX10" fmla="*/ 1229 w 3967830"/>
              <a:gd name="connsiteY10" fmla="*/ 670075 h 3970888"/>
              <a:gd name="connsiteX0" fmla="*/ 122047 w 4088648"/>
              <a:gd name="connsiteY0" fmla="*/ 670075 h 3970888"/>
              <a:gd name="connsiteX1" fmla="*/ 8484 w 4088648"/>
              <a:gd name="connsiteY1" fmla="*/ 16650 h 3970888"/>
              <a:gd name="connsiteX2" fmla="*/ 3422047 w 4088648"/>
              <a:gd name="connsiteY2" fmla="*/ 10075 h 3970888"/>
              <a:gd name="connsiteX3" fmla="*/ 4088648 w 4088648"/>
              <a:gd name="connsiteY3" fmla="*/ 16650 h 3970888"/>
              <a:gd name="connsiteX4" fmla="*/ 4082047 w 4088648"/>
              <a:gd name="connsiteY4" fmla="*/ 3310888 h 3970888"/>
              <a:gd name="connsiteX5" fmla="*/ 3888737 w 4088648"/>
              <a:gd name="connsiteY5" fmla="*/ 3777579 h 3970888"/>
              <a:gd name="connsiteX6" fmla="*/ 3422046 w 4088648"/>
              <a:gd name="connsiteY6" fmla="*/ 3970888 h 3970888"/>
              <a:gd name="connsiteX7" fmla="*/ 782047 w 4088648"/>
              <a:gd name="connsiteY7" fmla="*/ 3970888 h 3970888"/>
              <a:gd name="connsiteX8" fmla="*/ 315357 w 4088648"/>
              <a:gd name="connsiteY8" fmla="*/ 3777578 h 3970888"/>
              <a:gd name="connsiteX9" fmla="*/ 122048 w 4088648"/>
              <a:gd name="connsiteY9" fmla="*/ 3310887 h 3970888"/>
              <a:gd name="connsiteX10" fmla="*/ 122047 w 4088648"/>
              <a:gd name="connsiteY10" fmla="*/ 670075 h 3970888"/>
              <a:gd name="connsiteX0" fmla="*/ 104234 w 4070835"/>
              <a:gd name="connsiteY0" fmla="*/ 670075 h 3970888"/>
              <a:gd name="connsiteX1" fmla="*/ 8484 w 4070835"/>
              <a:gd name="connsiteY1" fmla="*/ 16650 h 3970888"/>
              <a:gd name="connsiteX2" fmla="*/ 3404234 w 4070835"/>
              <a:gd name="connsiteY2" fmla="*/ 10075 h 3970888"/>
              <a:gd name="connsiteX3" fmla="*/ 4070835 w 4070835"/>
              <a:gd name="connsiteY3" fmla="*/ 16650 h 3970888"/>
              <a:gd name="connsiteX4" fmla="*/ 4064234 w 4070835"/>
              <a:gd name="connsiteY4" fmla="*/ 3310888 h 3970888"/>
              <a:gd name="connsiteX5" fmla="*/ 3870924 w 4070835"/>
              <a:gd name="connsiteY5" fmla="*/ 3777579 h 3970888"/>
              <a:gd name="connsiteX6" fmla="*/ 3404233 w 4070835"/>
              <a:gd name="connsiteY6" fmla="*/ 3970888 h 3970888"/>
              <a:gd name="connsiteX7" fmla="*/ 764234 w 4070835"/>
              <a:gd name="connsiteY7" fmla="*/ 3970888 h 3970888"/>
              <a:gd name="connsiteX8" fmla="*/ 297544 w 4070835"/>
              <a:gd name="connsiteY8" fmla="*/ 3777578 h 3970888"/>
              <a:gd name="connsiteX9" fmla="*/ 104235 w 4070835"/>
              <a:gd name="connsiteY9" fmla="*/ 3310887 h 3970888"/>
              <a:gd name="connsiteX10" fmla="*/ 104234 w 4070835"/>
              <a:gd name="connsiteY10" fmla="*/ 670075 h 3970888"/>
              <a:gd name="connsiteX0" fmla="*/ 127985 w 4094586"/>
              <a:gd name="connsiteY0" fmla="*/ 670075 h 3970888"/>
              <a:gd name="connsiteX1" fmla="*/ 8484 w 4094586"/>
              <a:gd name="connsiteY1" fmla="*/ 16650 h 3970888"/>
              <a:gd name="connsiteX2" fmla="*/ 3427985 w 4094586"/>
              <a:gd name="connsiteY2" fmla="*/ 10075 h 3970888"/>
              <a:gd name="connsiteX3" fmla="*/ 4094586 w 4094586"/>
              <a:gd name="connsiteY3" fmla="*/ 16650 h 3970888"/>
              <a:gd name="connsiteX4" fmla="*/ 4087985 w 4094586"/>
              <a:gd name="connsiteY4" fmla="*/ 3310888 h 3970888"/>
              <a:gd name="connsiteX5" fmla="*/ 3894675 w 4094586"/>
              <a:gd name="connsiteY5" fmla="*/ 3777579 h 3970888"/>
              <a:gd name="connsiteX6" fmla="*/ 3427984 w 4094586"/>
              <a:gd name="connsiteY6" fmla="*/ 3970888 h 3970888"/>
              <a:gd name="connsiteX7" fmla="*/ 787985 w 4094586"/>
              <a:gd name="connsiteY7" fmla="*/ 3970888 h 3970888"/>
              <a:gd name="connsiteX8" fmla="*/ 321295 w 4094586"/>
              <a:gd name="connsiteY8" fmla="*/ 3777578 h 3970888"/>
              <a:gd name="connsiteX9" fmla="*/ 127986 w 4094586"/>
              <a:gd name="connsiteY9" fmla="*/ 3310887 h 3970888"/>
              <a:gd name="connsiteX10" fmla="*/ 127985 w 4094586"/>
              <a:gd name="connsiteY10" fmla="*/ 670075 h 3970888"/>
              <a:gd name="connsiteX0" fmla="*/ 668272 w 4634873"/>
              <a:gd name="connsiteY0" fmla="*/ 762329 h 4063142"/>
              <a:gd name="connsiteX1" fmla="*/ 675648 w 4634873"/>
              <a:gd name="connsiteY1" fmla="*/ 108904 h 4063142"/>
              <a:gd name="connsiteX2" fmla="*/ 548771 w 4634873"/>
              <a:gd name="connsiteY2" fmla="*/ 108904 h 4063142"/>
              <a:gd name="connsiteX3" fmla="*/ 3968272 w 4634873"/>
              <a:gd name="connsiteY3" fmla="*/ 102329 h 4063142"/>
              <a:gd name="connsiteX4" fmla="*/ 4634873 w 4634873"/>
              <a:gd name="connsiteY4" fmla="*/ 108904 h 4063142"/>
              <a:gd name="connsiteX5" fmla="*/ 4628272 w 4634873"/>
              <a:gd name="connsiteY5" fmla="*/ 3403142 h 4063142"/>
              <a:gd name="connsiteX6" fmla="*/ 4434962 w 4634873"/>
              <a:gd name="connsiteY6" fmla="*/ 3869833 h 4063142"/>
              <a:gd name="connsiteX7" fmla="*/ 3968271 w 4634873"/>
              <a:gd name="connsiteY7" fmla="*/ 4063142 h 4063142"/>
              <a:gd name="connsiteX8" fmla="*/ 1328272 w 4634873"/>
              <a:gd name="connsiteY8" fmla="*/ 4063142 h 4063142"/>
              <a:gd name="connsiteX9" fmla="*/ 861582 w 4634873"/>
              <a:gd name="connsiteY9" fmla="*/ 3869832 h 4063142"/>
              <a:gd name="connsiteX10" fmla="*/ 668273 w 4634873"/>
              <a:gd name="connsiteY10" fmla="*/ 3403141 h 4063142"/>
              <a:gd name="connsiteX11" fmla="*/ 668272 w 4634873"/>
              <a:gd name="connsiteY11" fmla="*/ 762329 h 4063142"/>
              <a:gd name="connsiteX0" fmla="*/ 668272 w 4634873"/>
              <a:gd name="connsiteY0" fmla="*/ 670075 h 3970888"/>
              <a:gd name="connsiteX1" fmla="*/ 675648 w 4634873"/>
              <a:gd name="connsiteY1" fmla="*/ 16650 h 3970888"/>
              <a:gd name="connsiteX2" fmla="*/ 548771 w 4634873"/>
              <a:gd name="connsiteY2" fmla="*/ 16650 h 3970888"/>
              <a:gd name="connsiteX3" fmla="*/ 3968272 w 4634873"/>
              <a:gd name="connsiteY3" fmla="*/ 10075 h 3970888"/>
              <a:gd name="connsiteX4" fmla="*/ 4634873 w 4634873"/>
              <a:gd name="connsiteY4" fmla="*/ 16650 h 3970888"/>
              <a:gd name="connsiteX5" fmla="*/ 4628272 w 4634873"/>
              <a:gd name="connsiteY5" fmla="*/ 3310888 h 3970888"/>
              <a:gd name="connsiteX6" fmla="*/ 4434962 w 4634873"/>
              <a:gd name="connsiteY6" fmla="*/ 3777579 h 3970888"/>
              <a:gd name="connsiteX7" fmla="*/ 3968271 w 4634873"/>
              <a:gd name="connsiteY7" fmla="*/ 3970888 h 3970888"/>
              <a:gd name="connsiteX8" fmla="*/ 1328272 w 4634873"/>
              <a:gd name="connsiteY8" fmla="*/ 3970888 h 3970888"/>
              <a:gd name="connsiteX9" fmla="*/ 861582 w 4634873"/>
              <a:gd name="connsiteY9" fmla="*/ 3777578 h 3970888"/>
              <a:gd name="connsiteX10" fmla="*/ 668273 w 4634873"/>
              <a:gd name="connsiteY10" fmla="*/ 3310887 h 3970888"/>
              <a:gd name="connsiteX11" fmla="*/ 668272 w 4634873"/>
              <a:gd name="connsiteY11" fmla="*/ 670075 h 3970888"/>
              <a:gd name="connsiteX0" fmla="*/ 668272 w 4634873"/>
              <a:gd name="connsiteY0" fmla="*/ 681087 h 3981900"/>
              <a:gd name="connsiteX1" fmla="*/ 675648 w 4634873"/>
              <a:gd name="connsiteY1" fmla="*/ 27662 h 3981900"/>
              <a:gd name="connsiteX2" fmla="*/ 548771 w 4634873"/>
              <a:gd name="connsiteY2" fmla="*/ 27662 h 3981900"/>
              <a:gd name="connsiteX3" fmla="*/ 3968272 w 4634873"/>
              <a:gd name="connsiteY3" fmla="*/ 21087 h 3981900"/>
              <a:gd name="connsiteX4" fmla="*/ 4634873 w 4634873"/>
              <a:gd name="connsiteY4" fmla="*/ 27662 h 3981900"/>
              <a:gd name="connsiteX5" fmla="*/ 4628272 w 4634873"/>
              <a:gd name="connsiteY5" fmla="*/ 3321900 h 3981900"/>
              <a:gd name="connsiteX6" fmla="*/ 4434962 w 4634873"/>
              <a:gd name="connsiteY6" fmla="*/ 3788591 h 3981900"/>
              <a:gd name="connsiteX7" fmla="*/ 3968271 w 4634873"/>
              <a:gd name="connsiteY7" fmla="*/ 3981900 h 3981900"/>
              <a:gd name="connsiteX8" fmla="*/ 1328272 w 4634873"/>
              <a:gd name="connsiteY8" fmla="*/ 3981900 h 3981900"/>
              <a:gd name="connsiteX9" fmla="*/ 861582 w 4634873"/>
              <a:gd name="connsiteY9" fmla="*/ 3788590 h 3981900"/>
              <a:gd name="connsiteX10" fmla="*/ 668273 w 4634873"/>
              <a:gd name="connsiteY10" fmla="*/ 3321899 h 3981900"/>
              <a:gd name="connsiteX11" fmla="*/ 668272 w 4634873"/>
              <a:gd name="connsiteY11" fmla="*/ 681087 h 3981900"/>
              <a:gd name="connsiteX0" fmla="*/ 668272 w 4634873"/>
              <a:gd name="connsiteY0" fmla="*/ 683477 h 3984290"/>
              <a:gd name="connsiteX1" fmla="*/ 675648 w 4634873"/>
              <a:gd name="connsiteY1" fmla="*/ 30052 h 3984290"/>
              <a:gd name="connsiteX2" fmla="*/ 548771 w 4634873"/>
              <a:gd name="connsiteY2" fmla="*/ 30052 h 3984290"/>
              <a:gd name="connsiteX3" fmla="*/ 3968272 w 4634873"/>
              <a:gd name="connsiteY3" fmla="*/ 23477 h 3984290"/>
              <a:gd name="connsiteX4" fmla="*/ 4634873 w 4634873"/>
              <a:gd name="connsiteY4" fmla="*/ 30052 h 3984290"/>
              <a:gd name="connsiteX5" fmla="*/ 4628272 w 4634873"/>
              <a:gd name="connsiteY5" fmla="*/ 3324290 h 3984290"/>
              <a:gd name="connsiteX6" fmla="*/ 4434962 w 4634873"/>
              <a:gd name="connsiteY6" fmla="*/ 3790981 h 3984290"/>
              <a:gd name="connsiteX7" fmla="*/ 3968271 w 4634873"/>
              <a:gd name="connsiteY7" fmla="*/ 3984290 h 3984290"/>
              <a:gd name="connsiteX8" fmla="*/ 1328272 w 4634873"/>
              <a:gd name="connsiteY8" fmla="*/ 3984290 h 3984290"/>
              <a:gd name="connsiteX9" fmla="*/ 861582 w 4634873"/>
              <a:gd name="connsiteY9" fmla="*/ 3790980 h 3984290"/>
              <a:gd name="connsiteX10" fmla="*/ 668273 w 4634873"/>
              <a:gd name="connsiteY10" fmla="*/ 3324289 h 3984290"/>
              <a:gd name="connsiteX11" fmla="*/ 668272 w 4634873"/>
              <a:gd name="connsiteY11" fmla="*/ 683477 h 3984290"/>
              <a:gd name="connsiteX0" fmla="*/ 18927 w 3985528"/>
              <a:gd name="connsiteY0" fmla="*/ 763425 h 4064238"/>
              <a:gd name="connsiteX1" fmla="*/ 26303 w 3985528"/>
              <a:gd name="connsiteY1" fmla="*/ 110000 h 4064238"/>
              <a:gd name="connsiteX2" fmla="*/ 3318927 w 3985528"/>
              <a:gd name="connsiteY2" fmla="*/ 103425 h 4064238"/>
              <a:gd name="connsiteX3" fmla="*/ 3985528 w 3985528"/>
              <a:gd name="connsiteY3" fmla="*/ 110000 h 4064238"/>
              <a:gd name="connsiteX4" fmla="*/ 3978927 w 3985528"/>
              <a:gd name="connsiteY4" fmla="*/ 3404238 h 4064238"/>
              <a:gd name="connsiteX5" fmla="*/ 3785617 w 3985528"/>
              <a:gd name="connsiteY5" fmla="*/ 3870929 h 4064238"/>
              <a:gd name="connsiteX6" fmla="*/ 3318926 w 3985528"/>
              <a:gd name="connsiteY6" fmla="*/ 4064238 h 4064238"/>
              <a:gd name="connsiteX7" fmla="*/ 678927 w 3985528"/>
              <a:gd name="connsiteY7" fmla="*/ 4064238 h 4064238"/>
              <a:gd name="connsiteX8" fmla="*/ 212237 w 3985528"/>
              <a:gd name="connsiteY8" fmla="*/ 3870928 h 4064238"/>
              <a:gd name="connsiteX9" fmla="*/ 18928 w 3985528"/>
              <a:gd name="connsiteY9" fmla="*/ 3404237 h 4064238"/>
              <a:gd name="connsiteX10" fmla="*/ 18927 w 3985528"/>
              <a:gd name="connsiteY10" fmla="*/ 763425 h 4064238"/>
              <a:gd name="connsiteX0" fmla="*/ 18927 w 3985528"/>
              <a:gd name="connsiteY0" fmla="*/ 1149938 h 4450751"/>
              <a:gd name="connsiteX1" fmla="*/ 26303 w 3985528"/>
              <a:gd name="connsiteY1" fmla="*/ 496513 h 4450751"/>
              <a:gd name="connsiteX2" fmla="*/ 3318927 w 3985528"/>
              <a:gd name="connsiteY2" fmla="*/ 489938 h 4450751"/>
              <a:gd name="connsiteX3" fmla="*/ 3985528 w 3985528"/>
              <a:gd name="connsiteY3" fmla="*/ 496513 h 4450751"/>
              <a:gd name="connsiteX4" fmla="*/ 3978927 w 3985528"/>
              <a:gd name="connsiteY4" fmla="*/ 3790751 h 4450751"/>
              <a:gd name="connsiteX5" fmla="*/ 3785617 w 3985528"/>
              <a:gd name="connsiteY5" fmla="*/ 4257442 h 4450751"/>
              <a:gd name="connsiteX6" fmla="*/ 3318926 w 3985528"/>
              <a:gd name="connsiteY6" fmla="*/ 4450751 h 4450751"/>
              <a:gd name="connsiteX7" fmla="*/ 678927 w 3985528"/>
              <a:gd name="connsiteY7" fmla="*/ 4450751 h 4450751"/>
              <a:gd name="connsiteX8" fmla="*/ 212237 w 3985528"/>
              <a:gd name="connsiteY8" fmla="*/ 4257441 h 4450751"/>
              <a:gd name="connsiteX9" fmla="*/ 18928 w 3985528"/>
              <a:gd name="connsiteY9" fmla="*/ 3790750 h 4450751"/>
              <a:gd name="connsiteX10" fmla="*/ 18927 w 3985528"/>
              <a:gd name="connsiteY10" fmla="*/ 1149938 h 4450751"/>
              <a:gd name="connsiteX0" fmla="*/ 22112 w 3988713"/>
              <a:gd name="connsiteY0" fmla="*/ 1149938 h 4450751"/>
              <a:gd name="connsiteX1" fmla="*/ 29488 w 3988713"/>
              <a:gd name="connsiteY1" fmla="*/ 496513 h 4450751"/>
              <a:gd name="connsiteX2" fmla="*/ 3322112 w 3988713"/>
              <a:gd name="connsiteY2" fmla="*/ 489938 h 4450751"/>
              <a:gd name="connsiteX3" fmla="*/ 3988713 w 3988713"/>
              <a:gd name="connsiteY3" fmla="*/ 496513 h 4450751"/>
              <a:gd name="connsiteX4" fmla="*/ 3982112 w 3988713"/>
              <a:gd name="connsiteY4" fmla="*/ 3790751 h 4450751"/>
              <a:gd name="connsiteX5" fmla="*/ 3788802 w 3988713"/>
              <a:gd name="connsiteY5" fmla="*/ 4257442 h 4450751"/>
              <a:gd name="connsiteX6" fmla="*/ 3322111 w 3988713"/>
              <a:gd name="connsiteY6" fmla="*/ 4450751 h 4450751"/>
              <a:gd name="connsiteX7" fmla="*/ 682112 w 3988713"/>
              <a:gd name="connsiteY7" fmla="*/ 4450751 h 4450751"/>
              <a:gd name="connsiteX8" fmla="*/ 215422 w 3988713"/>
              <a:gd name="connsiteY8" fmla="*/ 4257441 h 4450751"/>
              <a:gd name="connsiteX9" fmla="*/ 22113 w 3988713"/>
              <a:gd name="connsiteY9" fmla="*/ 3790750 h 4450751"/>
              <a:gd name="connsiteX10" fmla="*/ 22112 w 3988713"/>
              <a:gd name="connsiteY10" fmla="*/ 1149938 h 4450751"/>
              <a:gd name="connsiteX0" fmla="*/ 22112 w 3988713"/>
              <a:gd name="connsiteY0" fmla="*/ 1149938 h 4450751"/>
              <a:gd name="connsiteX1" fmla="*/ 29488 w 3988713"/>
              <a:gd name="connsiteY1" fmla="*/ 496513 h 4450751"/>
              <a:gd name="connsiteX2" fmla="*/ 3322112 w 3988713"/>
              <a:gd name="connsiteY2" fmla="*/ 489938 h 4450751"/>
              <a:gd name="connsiteX3" fmla="*/ 3988713 w 3988713"/>
              <a:gd name="connsiteY3" fmla="*/ 496513 h 4450751"/>
              <a:gd name="connsiteX4" fmla="*/ 3982112 w 3988713"/>
              <a:gd name="connsiteY4" fmla="*/ 3790751 h 4450751"/>
              <a:gd name="connsiteX5" fmla="*/ 3788802 w 3988713"/>
              <a:gd name="connsiteY5" fmla="*/ 4257442 h 4450751"/>
              <a:gd name="connsiteX6" fmla="*/ 3322111 w 3988713"/>
              <a:gd name="connsiteY6" fmla="*/ 4450751 h 4450751"/>
              <a:gd name="connsiteX7" fmla="*/ 682112 w 3988713"/>
              <a:gd name="connsiteY7" fmla="*/ 4450751 h 4450751"/>
              <a:gd name="connsiteX8" fmla="*/ 215422 w 3988713"/>
              <a:gd name="connsiteY8" fmla="*/ 4257441 h 4450751"/>
              <a:gd name="connsiteX9" fmla="*/ 22113 w 3988713"/>
              <a:gd name="connsiteY9" fmla="*/ 3790750 h 4450751"/>
              <a:gd name="connsiteX10" fmla="*/ 22112 w 3988713"/>
              <a:gd name="connsiteY10" fmla="*/ 1149938 h 4450751"/>
              <a:gd name="connsiteX0" fmla="*/ 22112 w 3988713"/>
              <a:gd name="connsiteY0" fmla="*/ 1149938 h 4450751"/>
              <a:gd name="connsiteX1" fmla="*/ 29488 w 3988713"/>
              <a:gd name="connsiteY1" fmla="*/ 496513 h 4450751"/>
              <a:gd name="connsiteX2" fmla="*/ 3322112 w 3988713"/>
              <a:gd name="connsiteY2" fmla="*/ 489938 h 4450751"/>
              <a:gd name="connsiteX3" fmla="*/ 3988713 w 3988713"/>
              <a:gd name="connsiteY3" fmla="*/ 496513 h 4450751"/>
              <a:gd name="connsiteX4" fmla="*/ 3982112 w 3988713"/>
              <a:gd name="connsiteY4" fmla="*/ 3790751 h 4450751"/>
              <a:gd name="connsiteX5" fmla="*/ 3788802 w 3988713"/>
              <a:gd name="connsiteY5" fmla="*/ 4257442 h 4450751"/>
              <a:gd name="connsiteX6" fmla="*/ 3322111 w 3988713"/>
              <a:gd name="connsiteY6" fmla="*/ 4450751 h 4450751"/>
              <a:gd name="connsiteX7" fmla="*/ 682112 w 3988713"/>
              <a:gd name="connsiteY7" fmla="*/ 4450751 h 4450751"/>
              <a:gd name="connsiteX8" fmla="*/ 215422 w 3988713"/>
              <a:gd name="connsiteY8" fmla="*/ 4257441 h 4450751"/>
              <a:gd name="connsiteX9" fmla="*/ 22113 w 3988713"/>
              <a:gd name="connsiteY9" fmla="*/ 3790750 h 4450751"/>
              <a:gd name="connsiteX10" fmla="*/ 22112 w 3988713"/>
              <a:gd name="connsiteY10" fmla="*/ 1149938 h 4450751"/>
              <a:gd name="connsiteX0" fmla="*/ 22112 w 3988713"/>
              <a:gd name="connsiteY0" fmla="*/ 1149938 h 4450751"/>
              <a:gd name="connsiteX1" fmla="*/ 29488 w 3988713"/>
              <a:gd name="connsiteY1" fmla="*/ 496513 h 4450751"/>
              <a:gd name="connsiteX2" fmla="*/ 3322112 w 3988713"/>
              <a:gd name="connsiteY2" fmla="*/ 489938 h 4450751"/>
              <a:gd name="connsiteX3" fmla="*/ 3988713 w 3988713"/>
              <a:gd name="connsiteY3" fmla="*/ 496513 h 4450751"/>
              <a:gd name="connsiteX4" fmla="*/ 3982112 w 3988713"/>
              <a:gd name="connsiteY4" fmla="*/ 3790751 h 4450751"/>
              <a:gd name="connsiteX5" fmla="*/ 3788802 w 3988713"/>
              <a:gd name="connsiteY5" fmla="*/ 4257442 h 4450751"/>
              <a:gd name="connsiteX6" fmla="*/ 3322111 w 3988713"/>
              <a:gd name="connsiteY6" fmla="*/ 4450751 h 4450751"/>
              <a:gd name="connsiteX7" fmla="*/ 682112 w 3988713"/>
              <a:gd name="connsiteY7" fmla="*/ 4450751 h 4450751"/>
              <a:gd name="connsiteX8" fmla="*/ 215422 w 3988713"/>
              <a:gd name="connsiteY8" fmla="*/ 4257441 h 4450751"/>
              <a:gd name="connsiteX9" fmla="*/ 22113 w 3988713"/>
              <a:gd name="connsiteY9" fmla="*/ 3790750 h 4450751"/>
              <a:gd name="connsiteX10" fmla="*/ 22112 w 3988713"/>
              <a:gd name="connsiteY10" fmla="*/ 1149938 h 4450751"/>
              <a:gd name="connsiteX0" fmla="*/ 22112 w 3988713"/>
              <a:gd name="connsiteY0" fmla="*/ 763425 h 4064238"/>
              <a:gd name="connsiteX1" fmla="*/ 29488 w 3988713"/>
              <a:gd name="connsiteY1" fmla="*/ 110000 h 4064238"/>
              <a:gd name="connsiteX2" fmla="*/ 3322112 w 3988713"/>
              <a:gd name="connsiteY2" fmla="*/ 103425 h 4064238"/>
              <a:gd name="connsiteX3" fmla="*/ 3988713 w 3988713"/>
              <a:gd name="connsiteY3" fmla="*/ 110000 h 4064238"/>
              <a:gd name="connsiteX4" fmla="*/ 3982112 w 3988713"/>
              <a:gd name="connsiteY4" fmla="*/ 3404238 h 4064238"/>
              <a:gd name="connsiteX5" fmla="*/ 3788802 w 3988713"/>
              <a:gd name="connsiteY5" fmla="*/ 3870929 h 4064238"/>
              <a:gd name="connsiteX6" fmla="*/ 3322111 w 3988713"/>
              <a:gd name="connsiteY6" fmla="*/ 4064238 h 4064238"/>
              <a:gd name="connsiteX7" fmla="*/ 682112 w 3988713"/>
              <a:gd name="connsiteY7" fmla="*/ 4064238 h 4064238"/>
              <a:gd name="connsiteX8" fmla="*/ 215422 w 3988713"/>
              <a:gd name="connsiteY8" fmla="*/ 3870928 h 4064238"/>
              <a:gd name="connsiteX9" fmla="*/ 22113 w 3988713"/>
              <a:gd name="connsiteY9" fmla="*/ 3404237 h 4064238"/>
              <a:gd name="connsiteX10" fmla="*/ 22112 w 3988713"/>
              <a:gd name="connsiteY10" fmla="*/ 763425 h 4064238"/>
              <a:gd name="connsiteX0" fmla="*/ 22112 w 3988713"/>
              <a:gd name="connsiteY0" fmla="*/ 1195887 h 4496700"/>
              <a:gd name="connsiteX1" fmla="*/ 29488 w 3988713"/>
              <a:gd name="connsiteY1" fmla="*/ 542462 h 4496700"/>
              <a:gd name="connsiteX2" fmla="*/ 3322112 w 3988713"/>
              <a:gd name="connsiteY2" fmla="*/ 535887 h 4496700"/>
              <a:gd name="connsiteX3" fmla="*/ 3988713 w 3988713"/>
              <a:gd name="connsiteY3" fmla="*/ 542462 h 4496700"/>
              <a:gd name="connsiteX4" fmla="*/ 3982112 w 3988713"/>
              <a:gd name="connsiteY4" fmla="*/ 3836700 h 4496700"/>
              <a:gd name="connsiteX5" fmla="*/ 3788802 w 3988713"/>
              <a:gd name="connsiteY5" fmla="*/ 4303391 h 4496700"/>
              <a:gd name="connsiteX6" fmla="*/ 3322111 w 3988713"/>
              <a:gd name="connsiteY6" fmla="*/ 4496700 h 4496700"/>
              <a:gd name="connsiteX7" fmla="*/ 682112 w 3988713"/>
              <a:gd name="connsiteY7" fmla="*/ 4496700 h 4496700"/>
              <a:gd name="connsiteX8" fmla="*/ 215422 w 3988713"/>
              <a:gd name="connsiteY8" fmla="*/ 4303390 h 4496700"/>
              <a:gd name="connsiteX9" fmla="*/ 22113 w 3988713"/>
              <a:gd name="connsiteY9" fmla="*/ 3836699 h 4496700"/>
              <a:gd name="connsiteX10" fmla="*/ 22112 w 3988713"/>
              <a:gd name="connsiteY10" fmla="*/ 1195887 h 4496700"/>
              <a:gd name="connsiteX0" fmla="*/ 22112 w 3988713"/>
              <a:gd name="connsiteY0" fmla="*/ 763425 h 4064238"/>
              <a:gd name="connsiteX1" fmla="*/ 29488 w 3988713"/>
              <a:gd name="connsiteY1" fmla="*/ 110000 h 4064238"/>
              <a:gd name="connsiteX2" fmla="*/ 3322112 w 3988713"/>
              <a:gd name="connsiteY2" fmla="*/ 103425 h 4064238"/>
              <a:gd name="connsiteX3" fmla="*/ 3988713 w 3988713"/>
              <a:gd name="connsiteY3" fmla="*/ 110000 h 4064238"/>
              <a:gd name="connsiteX4" fmla="*/ 3982112 w 3988713"/>
              <a:gd name="connsiteY4" fmla="*/ 3404238 h 4064238"/>
              <a:gd name="connsiteX5" fmla="*/ 3788802 w 3988713"/>
              <a:gd name="connsiteY5" fmla="*/ 3870929 h 4064238"/>
              <a:gd name="connsiteX6" fmla="*/ 3322111 w 3988713"/>
              <a:gd name="connsiteY6" fmla="*/ 4064238 h 4064238"/>
              <a:gd name="connsiteX7" fmla="*/ 682112 w 3988713"/>
              <a:gd name="connsiteY7" fmla="*/ 4064238 h 4064238"/>
              <a:gd name="connsiteX8" fmla="*/ 215422 w 3988713"/>
              <a:gd name="connsiteY8" fmla="*/ 3870928 h 4064238"/>
              <a:gd name="connsiteX9" fmla="*/ 22113 w 3988713"/>
              <a:gd name="connsiteY9" fmla="*/ 3404237 h 4064238"/>
              <a:gd name="connsiteX10" fmla="*/ 22112 w 3988713"/>
              <a:gd name="connsiteY10" fmla="*/ 763425 h 4064238"/>
              <a:gd name="connsiteX0" fmla="*/ 22112 w 3988713"/>
              <a:gd name="connsiteY0" fmla="*/ 763425 h 4064238"/>
              <a:gd name="connsiteX1" fmla="*/ 29488 w 3988713"/>
              <a:gd name="connsiteY1" fmla="*/ 110000 h 4064238"/>
              <a:gd name="connsiteX2" fmla="*/ 3322112 w 3988713"/>
              <a:gd name="connsiteY2" fmla="*/ 103425 h 4064238"/>
              <a:gd name="connsiteX3" fmla="*/ 3988713 w 3988713"/>
              <a:gd name="connsiteY3" fmla="*/ 110000 h 4064238"/>
              <a:gd name="connsiteX4" fmla="*/ 3982112 w 3988713"/>
              <a:gd name="connsiteY4" fmla="*/ 3404238 h 4064238"/>
              <a:gd name="connsiteX5" fmla="*/ 3788802 w 3988713"/>
              <a:gd name="connsiteY5" fmla="*/ 3870929 h 4064238"/>
              <a:gd name="connsiteX6" fmla="*/ 3322111 w 3988713"/>
              <a:gd name="connsiteY6" fmla="*/ 4064238 h 4064238"/>
              <a:gd name="connsiteX7" fmla="*/ 682112 w 3988713"/>
              <a:gd name="connsiteY7" fmla="*/ 4064238 h 4064238"/>
              <a:gd name="connsiteX8" fmla="*/ 215422 w 3988713"/>
              <a:gd name="connsiteY8" fmla="*/ 3870928 h 4064238"/>
              <a:gd name="connsiteX9" fmla="*/ 22113 w 3988713"/>
              <a:gd name="connsiteY9" fmla="*/ 3404237 h 4064238"/>
              <a:gd name="connsiteX10" fmla="*/ 22112 w 3988713"/>
              <a:gd name="connsiteY10" fmla="*/ 763425 h 4064238"/>
              <a:gd name="connsiteX0" fmla="*/ 22112 w 3988713"/>
              <a:gd name="connsiteY0" fmla="*/ 670075 h 3970888"/>
              <a:gd name="connsiteX1" fmla="*/ 29488 w 3988713"/>
              <a:gd name="connsiteY1" fmla="*/ 16650 h 3970888"/>
              <a:gd name="connsiteX2" fmla="*/ 3322112 w 3988713"/>
              <a:gd name="connsiteY2" fmla="*/ 10075 h 3970888"/>
              <a:gd name="connsiteX3" fmla="*/ 3988713 w 3988713"/>
              <a:gd name="connsiteY3" fmla="*/ 16650 h 3970888"/>
              <a:gd name="connsiteX4" fmla="*/ 3982112 w 3988713"/>
              <a:gd name="connsiteY4" fmla="*/ 3310888 h 3970888"/>
              <a:gd name="connsiteX5" fmla="*/ 3788802 w 3988713"/>
              <a:gd name="connsiteY5" fmla="*/ 3777579 h 3970888"/>
              <a:gd name="connsiteX6" fmla="*/ 3322111 w 3988713"/>
              <a:gd name="connsiteY6" fmla="*/ 3970888 h 3970888"/>
              <a:gd name="connsiteX7" fmla="*/ 682112 w 3988713"/>
              <a:gd name="connsiteY7" fmla="*/ 3970888 h 3970888"/>
              <a:gd name="connsiteX8" fmla="*/ 215422 w 3988713"/>
              <a:gd name="connsiteY8" fmla="*/ 3777578 h 3970888"/>
              <a:gd name="connsiteX9" fmla="*/ 22113 w 3988713"/>
              <a:gd name="connsiteY9" fmla="*/ 3310887 h 3970888"/>
              <a:gd name="connsiteX10" fmla="*/ 22112 w 3988713"/>
              <a:gd name="connsiteY10" fmla="*/ 670075 h 3970888"/>
              <a:gd name="connsiteX0" fmla="*/ 22112 w 3988713"/>
              <a:gd name="connsiteY0" fmla="*/ 1202465 h 4503278"/>
              <a:gd name="connsiteX1" fmla="*/ 29488 w 3988713"/>
              <a:gd name="connsiteY1" fmla="*/ 549040 h 4503278"/>
              <a:gd name="connsiteX2" fmla="*/ 3988713 w 3988713"/>
              <a:gd name="connsiteY2" fmla="*/ 549040 h 4503278"/>
              <a:gd name="connsiteX3" fmla="*/ 3982112 w 3988713"/>
              <a:gd name="connsiteY3" fmla="*/ 3843278 h 4503278"/>
              <a:gd name="connsiteX4" fmla="*/ 3788802 w 3988713"/>
              <a:gd name="connsiteY4" fmla="*/ 4309969 h 4503278"/>
              <a:gd name="connsiteX5" fmla="*/ 3322111 w 3988713"/>
              <a:gd name="connsiteY5" fmla="*/ 4503278 h 4503278"/>
              <a:gd name="connsiteX6" fmla="*/ 682112 w 3988713"/>
              <a:gd name="connsiteY6" fmla="*/ 4503278 h 4503278"/>
              <a:gd name="connsiteX7" fmla="*/ 215422 w 3988713"/>
              <a:gd name="connsiteY7" fmla="*/ 4309968 h 4503278"/>
              <a:gd name="connsiteX8" fmla="*/ 22113 w 3988713"/>
              <a:gd name="connsiteY8" fmla="*/ 3843277 h 4503278"/>
              <a:gd name="connsiteX9" fmla="*/ 22112 w 3988713"/>
              <a:gd name="connsiteY9" fmla="*/ 1202465 h 4503278"/>
              <a:gd name="connsiteX0" fmla="*/ 22112 w 3988713"/>
              <a:gd name="connsiteY0" fmla="*/ 1510994 h 4811807"/>
              <a:gd name="connsiteX1" fmla="*/ 29488 w 3988713"/>
              <a:gd name="connsiteY1" fmla="*/ 857569 h 4811807"/>
              <a:gd name="connsiteX2" fmla="*/ 3988713 w 3988713"/>
              <a:gd name="connsiteY2" fmla="*/ 857569 h 4811807"/>
              <a:gd name="connsiteX3" fmla="*/ 3982112 w 3988713"/>
              <a:gd name="connsiteY3" fmla="*/ 4151807 h 4811807"/>
              <a:gd name="connsiteX4" fmla="*/ 3788802 w 3988713"/>
              <a:gd name="connsiteY4" fmla="*/ 4618498 h 4811807"/>
              <a:gd name="connsiteX5" fmla="*/ 3322111 w 3988713"/>
              <a:gd name="connsiteY5" fmla="*/ 4811807 h 4811807"/>
              <a:gd name="connsiteX6" fmla="*/ 682112 w 3988713"/>
              <a:gd name="connsiteY6" fmla="*/ 4811807 h 4811807"/>
              <a:gd name="connsiteX7" fmla="*/ 215422 w 3988713"/>
              <a:gd name="connsiteY7" fmla="*/ 4618497 h 4811807"/>
              <a:gd name="connsiteX8" fmla="*/ 22113 w 3988713"/>
              <a:gd name="connsiteY8" fmla="*/ 4151806 h 4811807"/>
              <a:gd name="connsiteX9" fmla="*/ 22112 w 3988713"/>
              <a:gd name="connsiteY9" fmla="*/ 1510994 h 4811807"/>
              <a:gd name="connsiteX0" fmla="*/ 22112 w 3988713"/>
              <a:gd name="connsiteY0" fmla="*/ 653425 h 3954238"/>
              <a:gd name="connsiteX1" fmla="*/ 29488 w 3988713"/>
              <a:gd name="connsiteY1" fmla="*/ 0 h 3954238"/>
              <a:gd name="connsiteX2" fmla="*/ 3988713 w 3988713"/>
              <a:gd name="connsiteY2" fmla="*/ 0 h 3954238"/>
              <a:gd name="connsiteX3" fmla="*/ 3982112 w 3988713"/>
              <a:gd name="connsiteY3" fmla="*/ 3294238 h 3954238"/>
              <a:gd name="connsiteX4" fmla="*/ 3788802 w 3988713"/>
              <a:gd name="connsiteY4" fmla="*/ 3760929 h 3954238"/>
              <a:gd name="connsiteX5" fmla="*/ 3322111 w 3988713"/>
              <a:gd name="connsiteY5" fmla="*/ 3954238 h 3954238"/>
              <a:gd name="connsiteX6" fmla="*/ 682112 w 3988713"/>
              <a:gd name="connsiteY6" fmla="*/ 3954238 h 3954238"/>
              <a:gd name="connsiteX7" fmla="*/ 215422 w 3988713"/>
              <a:gd name="connsiteY7" fmla="*/ 3760928 h 3954238"/>
              <a:gd name="connsiteX8" fmla="*/ 22113 w 3988713"/>
              <a:gd name="connsiteY8" fmla="*/ 3294237 h 3954238"/>
              <a:gd name="connsiteX9" fmla="*/ 22112 w 3988713"/>
              <a:gd name="connsiteY9" fmla="*/ 653425 h 3954238"/>
              <a:gd name="connsiteX0" fmla="*/ 0 w 3966601"/>
              <a:gd name="connsiteY0" fmla="*/ 653425 h 3954238"/>
              <a:gd name="connsiteX1" fmla="*/ 7376 w 3966601"/>
              <a:gd name="connsiteY1" fmla="*/ 0 h 3954238"/>
              <a:gd name="connsiteX2" fmla="*/ 3966601 w 3966601"/>
              <a:gd name="connsiteY2" fmla="*/ 0 h 3954238"/>
              <a:gd name="connsiteX3" fmla="*/ 3960000 w 3966601"/>
              <a:gd name="connsiteY3" fmla="*/ 3294238 h 3954238"/>
              <a:gd name="connsiteX4" fmla="*/ 3766690 w 3966601"/>
              <a:gd name="connsiteY4" fmla="*/ 3760929 h 3954238"/>
              <a:gd name="connsiteX5" fmla="*/ 3299999 w 3966601"/>
              <a:gd name="connsiteY5" fmla="*/ 3954238 h 3954238"/>
              <a:gd name="connsiteX6" fmla="*/ 660000 w 3966601"/>
              <a:gd name="connsiteY6" fmla="*/ 3954238 h 3954238"/>
              <a:gd name="connsiteX7" fmla="*/ 193310 w 3966601"/>
              <a:gd name="connsiteY7" fmla="*/ 3760928 h 3954238"/>
              <a:gd name="connsiteX8" fmla="*/ 1 w 3966601"/>
              <a:gd name="connsiteY8" fmla="*/ 3294237 h 3954238"/>
              <a:gd name="connsiteX9" fmla="*/ 0 w 3966601"/>
              <a:gd name="connsiteY9" fmla="*/ 653425 h 3954238"/>
              <a:gd name="connsiteX0" fmla="*/ 653725 w 4620325"/>
              <a:gd name="connsiteY0" fmla="*/ 3294237 h 3954238"/>
              <a:gd name="connsiteX1" fmla="*/ 661100 w 4620325"/>
              <a:gd name="connsiteY1" fmla="*/ 0 h 3954238"/>
              <a:gd name="connsiteX2" fmla="*/ 4620325 w 4620325"/>
              <a:gd name="connsiteY2" fmla="*/ 0 h 3954238"/>
              <a:gd name="connsiteX3" fmla="*/ 4613724 w 4620325"/>
              <a:gd name="connsiteY3" fmla="*/ 3294238 h 3954238"/>
              <a:gd name="connsiteX4" fmla="*/ 4420414 w 4620325"/>
              <a:gd name="connsiteY4" fmla="*/ 3760929 h 3954238"/>
              <a:gd name="connsiteX5" fmla="*/ 3953723 w 4620325"/>
              <a:gd name="connsiteY5" fmla="*/ 3954238 h 3954238"/>
              <a:gd name="connsiteX6" fmla="*/ 1313724 w 4620325"/>
              <a:gd name="connsiteY6" fmla="*/ 3954238 h 3954238"/>
              <a:gd name="connsiteX7" fmla="*/ 847034 w 4620325"/>
              <a:gd name="connsiteY7" fmla="*/ 3760928 h 3954238"/>
              <a:gd name="connsiteX8" fmla="*/ 653725 w 4620325"/>
              <a:gd name="connsiteY8" fmla="*/ 3294237 h 3954238"/>
              <a:gd name="connsiteX0" fmla="*/ 0 w 3966600"/>
              <a:gd name="connsiteY0" fmla="*/ 3294237 h 3954238"/>
              <a:gd name="connsiteX1" fmla="*/ 7375 w 3966600"/>
              <a:gd name="connsiteY1" fmla="*/ 0 h 3954238"/>
              <a:gd name="connsiteX2" fmla="*/ 3966600 w 3966600"/>
              <a:gd name="connsiteY2" fmla="*/ 0 h 3954238"/>
              <a:gd name="connsiteX3" fmla="*/ 3959999 w 3966600"/>
              <a:gd name="connsiteY3" fmla="*/ 3294238 h 3954238"/>
              <a:gd name="connsiteX4" fmla="*/ 3766689 w 3966600"/>
              <a:gd name="connsiteY4" fmla="*/ 3760929 h 3954238"/>
              <a:gd name="connsiteX5" fmla="*/ 3299998 w 3966600"/>
              <a:gd name="connsiteY5" fmla="*/ 3954238 h 3954238"/>
              <a:gd name="connsiteX6" fmla="*/ 659999 w 3966600"/>
              <a:gd name="connsiteY6" fmla="*/ 3954238 h 3954238"/>
              <a:gd name="connsiteX7" fmla="*/ 193309 w 3966600"/>
              <a:gd name="connsiteY7" fmla="*/ 3760928 h 3954238"/>
              <a:gd name="connsiteX8" fmla="*/ 0 w 3966600"/>
              <a:gd name="connsiteY8" fmla="*/ 3294237 h 3954238"/>
              <a:gd name="connsiteX0" fmla="*/ 0 w 3966600"/>
              <a:gd name="connsiteY0" fmla="*/ 3294237 h 3954238"/>
              <a:gd name="connsiteX1" fmla="*/ 7375 w 3966600"/>
              <a:gd name="connsiteY1" fmla="*/ 0 h 3954238"/>
              <a:gd name="connsiteX2" fmla="*/ 3966600 w 3966600"/>
              <a:gd name="connsiteY2" fmla="*/ 0 h 3954238"/>
              <a:gd name="connsiteX3" fmla="*/ 3959999 w 3966600"/>
              <a:gd name="connsiteY3" fmla="*/ 3294238 h 3954238"/>
              <a:gd name="connsiteX4" fmla="*/ 3299998 w 3966600"/>
              <a:gd name="connsiteY4" fmla="*/ 3954238 h 3954238"/>
              <a:gd name="connsiteX5" fmla="*/ 659999 w 3966600"/>
              <a:gd name="connsiteY5" fmla="*/ 3954238 h 3954238"/>
              <a:gd name="connsiteX6" fmla="*/ 193309 w 3966600"/>
              <a:gd name="connsiteY6" fmla="*/ 3760928 h 3954238"/>
              <a:gd name="connsiteX7" fmla="*/ 0 w 3966600"/>
              <a:gd name="connsiteY7" fmla="*/ 3294237 h 3954238"/>
              <a:gd name="connsiteX0" fmla="*/ 0 w 3966600"/>
              <a:gd name="connsiteY0" fmla="*/ 3294237 h 3954238"/>
              <a:gd name="connsiteX1" fmla="*/ 7375 w 3966600"/>
              <a:gd name="connsiteY1" fmla="*/ 0 h 3954238"/>
              <a:gd name="connsiteX2" fmla="*/ 3966600 w 3966600"/>
              <a:gd name="connsiteY2" fmla="*/ 0 h 3954238"/>
              <a:gd name="connsiteX3" fmla="*/ 3959999 w 3966600"/>
              <a:gd name="connsiteY3" fmla="*/ 3294238 h 3954238"/>
              <a:gd name="connsiteX4" fmla="*/ 3299998 w 3966600"/>
              <a:gd name="connsiteY4" fmla="*/ 3954238 h 3954238"/>
              <a:gd name="connsiteX5" fmla="*/ 659999 w 3966600"/>
              <a:gd name="connsiteY5" fmla="*/ 3954238 h 3954238"/>
              <a:gd name="connsiteX6" fmla="*/ 193309 w 3966600"/>
              <a:gd name="connsiteY6" fmla="*/ 3760928 h 3954238"/>
              <a:gd name="connsiteX7" fmla="*/ 0 w 3966600"/>
              <a:gd name="connsiteY7" fmla="*/ 3294237 h 3954238"/>
              <a:gd name="connsiteX0" fmla="*/ 0 w 3966600"/>
              <a:gd name="connsiteY0" fmla="*/ 3294237 h 3960813"/>
              <a:gd name="connsiteX1" fmla="*/ 7375 w 3966600"/>
              <a:gd name="connsiteY1" fmla="*/ 0 h 3960813"/>
              <a:gd name="connsiteX2" fmla="*/ 3966600 w 3966600"/>
              <a:gd name="connsiteY2" fmla="*/ 0 h 3960813"/>
              <a:gd name="connsiteX3" fmla="*/ 3966600 w 3966600"/>
              <a:gd name="connsiteY3" fmla="*/ 3960813 h 3960813"/>
              <a:gd name="connsiteX4" fmla="*/ 3299998 w 3966600"/>
              <a:gd name="connsiteY4" fmla="*/ 3954238 h 3960813"/>
              <a:gd name="connsiteX5" fmla="*/ 659999 w 3966600"/>
              <a:gd name="connsiteY5" fmla="*/ 3954238 h 3960813"/>
              <a:gd name="connsiteX6" fmla="*/ 193309 w 3966600"/>
              <a:gd name="connsiteY6" fmla="*/ 3760928 h 3960813"/>
              <a:gd name="connsiteX7" fmla="*/ 0 w 3966600"/>
              <a:gd name="connsiteY7" fmla="*/ 3294237 h 3960813"/>
              <a:gd name="connsiteX0" fmla="*/ 0 w 3966600"/>
              <a:gd name="connsiteY0" fmla="*/ 3294237 h 3960813"/>
              <a:gd name="connsiteX1" fmla="*/ 7375 w 3966600"/>
              <a:gd name="connsiteY1" fmla="*/ 0 h 3960813"/>
              <a:gd name="connsiteX2" fmla="*/ 3966600 w 3966600"/>
              <a:gd name="connsiteY2" fmla="*/ 0 h 3960813"/>
              <a:gd name="connsiteX3" fmla="*/ 3966600 w 3966600"/>
              <a:gd name="connsiteY3" fmla="*/ 3960813 h 3960813"/>
              <a:gd name="connsiteX4" fmla="*/ 659999 w 3966600"/>
              <a:gd name="connsiteY4" fmla="*/ 3954238 h 3960813"/>
              <a:gd name="connsiteX5" fmla="*/ 193309 w 3966600"/>
              <a:gd name="connsiteY5" fmla="*/ 3760928 h 3960813"/>
              <a:gd name="connsiteX6" fmla="*/ 0 w 3966600"/>
              <a:gd name="connsiteY6" fmla="*/ 3294237 h 3960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6600" h="3960813">
                <a:moveTo>
                  <a:pt x="0" y="3294237"/>
                </a:moveTo>
                <a:cubicBezTo>
                  <a:pt x="2458" y="2196158"/>
                  <a:pt x="4917" y="1098079"/>
                  <a:pt x="7375" y="0"/>
                </a:cubicBezTo>
                <a:lnTo>
                  <a:pt x="3966600" y="0"/>
                </a:lnTo>
                <a:lnTo>
                  <a:pt x="3966600" y="3960813"/>
                </a:lnTo>
                <a:lnTo>
                  <a:pt x="659999" y="3954238"/>
                </a:lnTo>
                <a:cubicBezTo>
                  <a:pt x="484956" y="3954238"/>
                  <a:pt x="317082" y="3884702"/>
                  <a:pt x="193309" y="3760928"/>
                </a:cubicBezTo>
                <a:cubicBezTo>
                  <a:pt x="69535" y="3637154"/>
                  <a:pt x="0" y="3469280"/>
                  <a:pt x="0" y="3294237"/>
                </a:cubicBezTo>
                <a:close/>
              </a:path>
            </a:pathLst>
          </a:custGeom>
        </p:spPr>
        <p:txBody>
          <a:bodyPr/>
          <a:lstStyle>
            <a:lvl1pPr marL="0" indent="0">
              <a:lnSpc>
                <a:spcPts val="2300"/>
              </a:lnSpc>
              <a:spcBef>
                <a:spcPts val="0"/>
              </a:spcBef>
              <a:buNone/>
              <a:defRPr lang="en-US" sz="2000" kern="1200" dirty="0" smtClean="0">
                <a:solidFill>
                  <a:srgbClr val="5D5F66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TableHeading/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2" y="1800000"/>
            <a:ext cx="7920037" cy="404864"/>
          </a:xfrm>
        </p:spPr>
        <p:txBody>
          <a:bodyPr>
            <a:normAutofit/>
          </a:bodyPr>
          <a:lstStyle>
            <a:lvl1pPr marL="0" indent="0">
              <a:lnSpc>
                <a:spcPts val="2300"/>
              </a:lnSpc>
              <a:spcBef>
                <a:spcPts val="0"/>
              </a:spcBef>
              <a:buNone/>
              <a:defRPr sz="2000" b="1">
                <a:solidFill>
                  <a:schemeClr val="bg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table text heading styles</a:t>
            </a:r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4"/>
          </p:nvPr>
        </p:nvSpPr>
        <p:spPr>
          <a:xfrm>
            <a:off x="720002" y="2376001"/>
            <a:ext cx="7920037" cy="30956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endParaRPr lang="en-I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720002" y="5616001"/>
            <a:ext cx="7920037" cy="287337"/>
          </a:xfrm>
        </p:spPr>
        <p:txBody>
          <a:bodyPr>
            <a:noAutofit/>
          </a:bodyPr>
          <a:lstStyle>
            <a:lvl1pPr>
              <a:buNone/>
              <a:defRPr sz="1400" i="1">
                <a:solidFill>
                  <a:srgbClr val="5D5F66"/>
                </a:solidFill>
                <a:latin typeface="Georgia" pitchFamily="18" charset="0"/>
              </a:defRPr>
            </a:lvl1pPr>
            <a:lvl2pPr>
              <a:defRPr>
                <a:solidFill>
                  <a:srgbClr val="5D5F66"/>
                </a:solidFill>
              </a:defRPr>
            </a:lvl2pPr>
            <a:lvl3pPr>
              <a:defRPr>
                <a:solidFill>
                  <a:srgbClr val="5D5F66"/>
                </a:solidFill>
              </a:defRPr>
            </a:lvl3pPr>
            <a:lvl4pPr>
              <a:defRPr>
                <a:solidFill>
                  <a:srgbClr val="5D5F66"/>
                </a:solidFill>
              </a:defRPr>
            </a:lvl4pPr>
            <a:lvl5pPr>
              <a:defRPr>
                <a:solidFill>
                  <a:srgbClr val="5D5F66"/>
                </a:solidFill>
              </a:defRPr>
            </a:lvl5pPr>
          </a:lstStyle>
          <a:p>
            <a:pPr lvl="0"/>
            <a:r>
              <a:rPr lang="en-US" dirty="0" smtClean="0"/>
              <a:t>Click to edit Master table/diagram credit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8E59C2E2-1E18-F343-9DAC-441FF30D20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7AB877D7-6EE5-9B4F-8BA7-CB84973FA3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0601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9C2E2-1E18-F343-9DAC-441FF30D20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877D7-6EE5-9B4F-8BA7-CB84973FA3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7142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9C2E2-1E18-F343-9DAC-441FF30D20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877D7-6EE5-9B4F-8BA7-CB84973FA3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6194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9C2E2-1E18-F343-9DAC-441FF30D20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877D7-6EE5-9B4F-8BA7-CB84973FA3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3388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9C2E2-1E18-F343-9DAC-441FF30D20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877D7-6EE5-9B4F-8BA7-CB84973FA3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496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Intro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3780000"/>
            <a:ext cx="7920000" cy="1898960"/>
          </a:xfrm>
        </p:spPr>
        <p:txBody>
          <a:bodyPr>
            <a:normAutofit/>
          </a:bodyPr>
          <a:lstStyle>
            <a:lvl1pPr>
              <a:lnSpc>
                <a:spcPts val="2300"/>
              </a:lnSpc>
              <a:spcBef>
                <a:spcPts val="0"/>
              </a:spcBef>
              <a:defRPr sz="2000"/>
            </a:lvl1pPr>
            <a:lvl2pPr>
              <a:lnSpc>
                <a:spcPts val="2300"/>
              </a:lnSpc>
              <a:spcBef>
                <a:spcPts val="0"/>
              </a:spcBef>
              <a:defRPr sz="2000"/>
            </a:lvl2pPr>
            <a:lvl3pPr>
              <a:lnSpc>
                <a:spcPts val="2300"/>
              </a:lnSpc>
              <a:spcBef>
                <a:spcPts val="0"/>
              </a:spcBef>
              <a:defRPr sz="2000"/>
            </a:lvl3pPr>
            <a:lvl4pPr>
              <a:lnSpc>
                <a:spcPts val="2300"/>
              </a:lnSpc>
              <a:spcBef>
                <a:spcPts val="0"/>
              </a:spcBef>
              <a:defRPr sz="2000"/>
            </a:lvl4pPr>
            <a:lvl5pPr>
              <a:lnSpc>
                <a:spcPts val="2300"/>
              </a:lnSpc>
              <a:spcBef>
                <a:spcPts val="0"/>
              </a:spcBef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2" y="1800000"/>
            <a:ext cx="7920037" cy="1296000"/>
          </a:xfrm>
        </p:spPr>
        <p:txBody>
          <a:bodyPr>
            <a:norm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buNone/>
              <a:defRPr sz="34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intro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3240001"/>
            <a:ext cx="7920000" cy="503239"/>
          </a:xfrm>
        </p:spPr>
        <p:txBody>
          <a:bodyPr>
            <a:normAutofit/>
          </a:bodyPr>
          <a:lstStyle>
            <a:lvl1pPr marL="0" indent="0">
              <a:lnSpc>
                <a:spcPts val="2300"/>
              </a:lnSpc>
              <a:spcBef>
                <a:spcPts val="0"/>
              </a:spcBef>
              <a:buNone/>
              <a:defRPr sz="2000" b="1"/>
            </a:lvl1pPr>
          </a:lstStyle>
          <a:p>
            <a:pPr lvl="0"/>
            <a:r>
              <a:rPr lang="en-US" dirty="0" smtClean="0"/>
              <a:t>Click to edit Master bullet heading styles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9C2E2-1E18-F343-9DAC-441FF30D20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877D7-6EE5-9B4F-8BA7-CB84973FA3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2261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9C2E2-1E18-F343-9DAC-441FF30D20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877D7-6EE5-9B4F-8BA7-CB84973FA3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3402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9C2E2-1E18-F343-9DAC-441FF30D20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877D7-6EE5-9B4F-8BA7-CB84973FA3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5146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9C2E2-1E18-F343-9DAC-441FF30D20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877D7-6EE5-9B4F-8BA7-CB84973FA3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570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9C2E2-1E18-F343-9DAC-441FF30D20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877D7-6EE5-9B4F-8BA7-CB84973FA3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9375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9C2E2-1E18-F343-9DAC-441FF30D20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877D7-6EE5-9B4F-8BA7-CB84973FA3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1142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9C2E2-1E18-F343-9DAC-441FF30D20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877D7-6EE5-9B4F-8BA7-CB84973FA3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176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headings/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4626176"/>
            <a:ext cx="7920000" cy="1152000"/>
          </a:xfrm>
        </p:spPr>
        <p:txBody>
          <a:bodyPr>
            <a:normAutofit/>
          </a:bodyPr>
          <a:lstStyle>
            <a:lvl1pPr marL="0" indent="0">
              <a:lnSpc>
                <a:spcPts val="3910"/>
              </a:lnSpc>
              <a:spcBef>
                <a:spcPts val="0"/>
              </a:spcBef>
              <a:buNone/>
              <a:defRPr sz="3400"/>
            </a:lvl1pPr>
            <a:lvl2pPr>
              <a:lnSpc>
                <a:spcPts val="2300"/>
              </a:lnSpc>
              <a:spcBef>
                <a:spcPts val="0"/>
              </a:spcBef>
              <a:buNone/>
              <a:defRPr sz="2000"/>
            </a:lvl2pPr>
            <a:lvl3pPr>
              <a:lnSpc>
                <a:spcPts val="2300"/>
              </a:lnSpc>
              <a:spcBef>
                <a:spcPts val="0"/>
              </a:spcBef>
              <a:buNone/>
              <a:defRPr sz="2000"/>
            </a:lvl3pPr>
            <a:lvl4pPr>
              <a:lnSpc>
                <a:spcPts val="2300"/>
              </a:lnSpc>
              <a:spcBef>
                <a:spcPts val="0"/>
              </a:spcBef>
              <a:buNone/>
              <a:defRPr sz="2000"/>
            </a:lvl4pPr>
            <a:lvl5pPr>
              <a:lnSpc>
                <a:spcPts val="2300"/>
              </a:lnSpc>
              <a:spcBef>
                <a:spcPts val="0"/>
              </a:spcBef>
              <a:buNone/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2" y="1800000"/>
            <a:ext cx="7920037" cy="540000"/>
          </a:xfrm>
        </p:spPr>
        <p:txBody>
          <a:bodyPr>
            <a:norm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buNone/>
              <a:defRPr sz="34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heading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4032000"/>
            <a:ext cx="7920000" cy="540000"/>
          </a:xfrm>
        </p:spPr>
        <p:txBody>
          <a:bodyPr>
            <a:normAutofit/>
          </a:bodyPr>
          <a:lstStyle>
            <a:lvl1pPr marL="0" indent="0">
              <a:lnSpc>
                <a:spcPts val="3910"/>
              </a:lnSpc>
              <a:spcBef>
                <a:spcPts val="0"/>
              </a:spcBef>
              <a:buNone/>
              <a:defRPr lang="en-US" sz="3400" b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heading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720000" y="2412000"/>
            <a:ext cx="7920000" cy="1296000"/>
          </a:xfrm>
        </p:spPr>
        <p:txBody>
          <a:bodyPr/>
          <a:lstStyle>
            <a:lvl1pPr marL="0" indent="0">
              <a:lnSpc>
                <a:spcPts val="3910"/>
              </a:lnSpc>
              <a:spcBef>
                <a:spcPts val="0"/>
              </a:spcBef>
              <a:buNone/>
              <a:defRPr sz="3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800000"/>
            <a:ext cx="7920000" cy="3933256"/>
          </a:xfrm>
        </p:spPr>
        <p:txBody>
          <a:bodyPr>
            <a:normAutofit/>
          </a:bodyPr>
          <a:lstStyle>
            <a:lvl1pPr indent="-360000">
              <a:lnSpc>
                <a:spcPts val="2300"/>
              </a:lnSpc>
              <a:spcBef>
                <a:spcPts val="0"/>
              </a:spcBef>
              <a:spcAft>
                <a:spcPts val="1417"/>
              </a:spcAft>
              <a:defRPr sz="2000">
                <a:solidFill>
                  <a:srgbClr val="5D5F66"/>
                </a:solidFill>
              </a:defRPr>
            </a:lvl1pPr>
            <a:lvl2pPr indent="-360000">
              <a:lnSpc>
                <a:spcPts val="2300"/>
              </a:lnSpc>
              <a:spcBef>
                <a:spcPts val="0"/>
              </a:spcBef>
              <a:spcAft>
                <a:spcPts val="1417"/>
              </a:spcAft>
              <a:defRPr sz="1600">
                <a:solidFill>
                  <a:srgbClr val="5D5F66"/>
                </a:solidFill>
              </a:defRPr>
            </a:lvl2pPr>
            <a:lvl3pPr indent="-360000">
              <a:lnSpc>
                <a:spcPts val="2300"/>
              </a:lnSpc>
              <a:spcBef>
                <a:spcPts val="0"/>
              </a:spcBef>
              <a:spcAft>
                <a:spcPts val="1417"/>
              </a:spcAft>
              <a:defRPr sz="1400">
                <a:solidFill>
                  <a:srgbClr val="5D5F66"/>
                </a:solidFill>
              </a:defRPr>
            </a:lvl3pPr>
            <a:lvl4pPr>
              <a:lnSpc>
                <a:spcPts val="2300"/>
              </a:lnSpc>
              <a:spcBef>
                <a:spcPts val="0"/>
              </a:spcBef>
              <a:spcAft>
                <a:spcPts val="1417"/>
              </a:spcAft>
              <a:defRPr sz="2000">
                <a:solidFill>
                  <a:srgbClr val="5D5F66"/>
                </a:solidFill>
              </a:defRPr>
            </a:lvl4pPr>
            <a:lvl5pPr>
              <a:lnSpc>
                <a:spcPts val="2300"/>
              </a:lnSpc>
              <a:spcBef>
                <a:spcPts val="0"/>
              </a:spcBef>
              <a:spcAft>
                <a:spcPts val="1417"/>
              </a:spcAft>
              <a:defRPr sz="2000">
                <a:solidFill>
                  <a:srgbClr val="5D5F66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Two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800000"/>
            <a:ext cx="3600000" cy="3960000"/>
          </a:xfrm>
        </p:spPr>
        <p:txBody>
          <a:bodyPr>
            <a:normAutofit/>
          </a:bodyPr>
          <a:lstStyle>
            <a:lvl1pPr indent="-360000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5D5F66"/>
                </a:solidFill>
              </a:defRPr>
            </a:lvl1pPr>
            <a:lvl2pPr indent="-360000">
              <a:lnSpc>
                <a:spcPts val="2300"/>
              </a:lnSpc>
              <a:spcBef>
                <a:spcPts val="0"/>
              </a:spcBef>
              <a:spcAft>
                <a:spcPts val="1417"/>
              </a:spcAft>
              <a:buNone/>
              <a:defRPr sz="1600">
                <a:solidFill>
                  <a:srgbClr val="5D5F66"/>
                </a:solidFill>
              </a:defRPr>
            </a:lvl2pPr>
            <a:lvl3pPr indent="-360000">
              <a:lnSpc>
                <a:spcPts val="2300"/>
              </a:lnSpc>
              <a:spcBef>
                <a:spcPts val="0"/>
              </a:spcBef>
              <a:spcAft>
                <a:spcPts val="1417"/>
              </a:spcAft>
              <a:buNone/>
              <a:defRPr sz="1400">
                <a:solidFill>
                  <a:srgbClr val="5D5F66"/>
                </a:solidFill>
              </a:defRPr>
            </a:lvl3pPr>
            <a:lvl4pPr>
              <a:lnSpc>
                <a:spcPts val="2300"/>
              </a:lnSpc>
              <a:spcBef>
                <a:spcPts val="0"/>
              </a:spcBef>
              <a:spcAft>
                <a:spcPts val="1417"/>
              </a:spcAft>
              <a:defRPr sz="2000">
                <a:solidFill>
                  <a:srgbClr val="5D5F66"/>
                </a:solidFill>
              </a:defRPr>
            </a:lvl4pPr>
            <a:lvl5pPr>
              <a:lnSpc>
                <a:spcPts val="2300"/>
              </a:lnSpc>
              <a:spcBef>
                <a:spcPts val="0"/>
              </a:spcBef>
              <a:spcAft>
                <a:spcPts val="1417"/>
              </a:spcAft>
              <a:defRPr sz="2000">
                <a:solidFill>
                  <a:srgbClr val="5D5F66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5004000" y="1800000"/>
            <a:ext cx="3600000" cy="3960813"/>
          </a:xfrm>
        </p:spPr>
        <p:txBody>
          <a:bodyPr/>
          <a:lstStyle>
            <a:lvl1pPr marL="0" indent="0">
              <a:lnSpc>
                <a:spcPts val="2300"/>
              </a:lnSpc>
              <a:spcBef>
                <a:spcPts val="0"/>
              </a:spcBef>
              <a:buNone/>
              <a:defRPr lang="en-US" sz="2000" kern="1200" dirty="0" smtClean="0">
                <a:solidFill>
                  <a:srgbClr val="5D5F66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One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2" y="1800000"/>
            <a:ext cx="7920037" cy="4005264"/>
          </a:xfrm>
        </p:spPr>
        <p:txBody>
          <a:bodyPr>
            <a:normAutofit/>
          </a:bodyPr>
          <a:lstStyle>
            <a:lvl1pPr marL="0" indent="0">
              <a:lnSpc>
                <a:spcPts val="2300"/>
              </a:lnSpc>
              <a:spcBef>
                <a:spcPts val="0"/>
              </a:spcBef>
              <a:buNone/>
              <a:defRPr sz="20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one column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Break/LargeStatement 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19999" y="2519999"/>
            <a:ext cx="7200000" cy="3240000"/>
          </a:xfrm>
        </p:spPr>
        <p:txBody>
          <a:bodyPr>
            <a:normAutofit/>
          </a:bodyPr>
          <a:lstStyle>
            <a:lvl1pPr marL="0" indent="0" algn="l">
              <a:lnSpc>
                <a:spcPts val="5000"/>
              </a:lnSpc>
              <a:spcBef>
                <a:spcPts val="0"/>
              </a:spcBef>
              <a:buNone/>
              <a:defRPr sz="42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edit Master section break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Break/LargeStatement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19999" y="1944000"/>
            <a:ext cx="7200000" cy="2700000"/>
          </a:xfrm>
        </p:spPr>
        <p:txBody>
          <a:bodyPr>
            <a:normAutofit/>
          </a:bodyPr>
          <a:lstStyle>
            <a:lvl1pPr marL="0" indent="0" algn="l">
              <a:lnSpc>
                <a:spcPts val="5000"/>
              </a:lnSpc>
              <a:spcBef>
                <a:spcPts val="0"/>
              </a:spcBef>
              <a:buNone/>
              <a:defRPr sz="42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edit Master section break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Break/LargeStatement 3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19999" y="2160000"/>
            <a:ext cx="7200000" cy="2565144"/>
          </a:xfrm>
        </p:spPr>
        <p:txBody>
          <a:bodyPr>
            <a:normAutofit/>
          </a:bodyPr>
          <a:lstStyle>
            <a:lvl1pPr marL="0" indent="0" algn="l">
              <a:lnSpc>
                <a:spcPts val="6500"/>
              </a:lnSpc>
              <a:spcBef>
                <a:spcPts val="0"/>
              </a:spcBef>
              <a:buNone/>
              <a:defRPr sz="5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edit Master section break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648000"/>
            <a:ext cx="7920000" cy="648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799999"/>
            <a:ext cx="7920000" cy="378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E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74" r:id="rId5"/>
    <p:sldLayoutId id="2147483675" r:id="rId6"/>
    <p:sldLayoutId id="2147483666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67" r:id="rId13"/>
    <p:sldLayoutId id="2147483681" r:id="rId14"/>
    <p:sldLayoutId id="2147483694" r:id="rId1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800" b="1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5D5F66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5D5F6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5D5F6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5D5F6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5D5F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8E59C2E2-1E18-F343-9DAC-441FF30D20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10/24/2016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AB877D7-6EE5-9B4F-8BA7-CB84973FA3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layout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1443"/>
            <a:ext cx="91577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682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hyperlink" Target="http://www.ices.on.ca/" TargetMode="External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ww.youtube.com/watch?v=nnxz3_XGMAE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sz="2800" dirty="0" smtClean="0"/>
              <a:t>DASSL </a:t>
            </a:r>
            <a:r>
              <a:rPr lang="en-IE" sz="2800" dirty="0"/>
              <a:t>Model: Proposed use case for safe and better use of one of our greatest national assets – Data!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1875" y="3934379"/>
            <a:ext cx="6480000" cy="720000"/>
          </a:xfrm>
        </p:spPr>
        <p:txBody>
          <a:bodyPr>
            <a:normAutofit/>
          </a:bodyPr>
          <a:lstStyle/>
          <a:p>
            <a:r>
              <a:rPr lang="en-IE" dirty="0" smtClean="0"/>
              <a:t>Rosalyn Moran</a:t>
            </a: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The DASSL </a:t>
            </a:r>
            <a:br>
              <a:rPr lang="en-GB" dirty="0" smtClean="0"/>
            </a:br>
            <a:r>
              <a:rPr lang="en-GB" dirty="0" smtClean="0"/>
              <a:t>Model</a:t>
            </a:r>
            <a:br>
              <a:rPr lang="en-GB" dirty="0" smtClean="0"/>
            </a:br>
            <a:r>
              <a:rPr lang="en-GB" sz="2400" dirty="0" smtClean="0"/>
              <a:t>(see page 5 of report)</a:t>
            </a:r>
            <a:endParaRPr lang="en-GB" sz="2400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626" y="0"/>
            <a:ext cx="4176838" cy="5866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858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DASSL model enables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2800" dirty="0"/>
              <a:t>safe projects (valid research purpose)</a:t>
            </a:r>
          </a:p>
          <a:p>
            <a:pPr>
              <a:lnSpc>
                <a:spcPct val="100000"/>
              </a:lnSpc>
            </a:pPr>
            <a:r>
              <a:rPr lang="en-GB" sz="2800" dirty="0"/>
              <a:t>safe people (trusted researchers)</a:t>
            </a:r>
          </a:p>
          <a:p>
            <a:pPr>
              <a:lnSpc>
                <a:spcPct val="100000"/>
              </a:lnSpc>
            </a:pPr>
            <a:r>
              <a:rPr lang="en-GB" sz="2800" dirty="0"/>
              <a:t>safe data (protection of data)</a:t>
            </a:r>
          </a:p>
          <a:p>
            <a:pPr>
              <a:lnSpc>
                <a:spcPct val="100000"/>
              </a:lnSpc>
            </a:pPr>
            <a:r>
              <a:rPr lang="en-GB" sz="2800" dirty="0"/>
              <a:t>safe setting (security controls)</a:t>
            </a:r>
          </a:p>
          <a:p>
            <a:pPr>
              <a:lnSpc>
                <a:spcPct val="100000"/>
              </a:lnSpc>
            </a:pPr>
            <a:r>
              <a:rPr lang="en-GB" sz="2800" dirty="0"/>
              <a:t>safe outputs (disclosure control of outputs</a:t>
            </a:r>
            <a:r>
              <a:rPr lang="en-GB" sz="2800" dirty="0" smtClean="0"/>
              <a:t>)</a:t>
            </a:r>
          </a:p>
          <a:p>
            <a:pPr marL="0" indent="0">
              <a:lnSpc>
                <a:spcPct val="100000"/>
              </a:lnSpc>
              <a:buNone/>
            </a:pPr>
            <a:endParaRPr lang="en-GB" sz="2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925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DASSL model: Potential benefits in </a:t>
            </a:r>
            <a:r>
              <a:rPr lang="en-GB" sz="4000" dirty="0"/>
              <a:t>I</a:t>
            </a:r>
            <a:r>
              <a:rPr lang="en-GB" sz="4000" dirty="0" smtClean="0"/>
              <a:t>reland</a:t>
            </a:r>
            <a:endParaRPr lang="en-GB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800" dirty="0" smtClean="0"/>
              <a:t>Better and safer use of existing data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800" dirty="0" smtClean="0"/>
              <a:t>Better science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2800" dirty="0" smtClean="0"/>
          </a:p>
          <a:p>
            <a:pPr>
              <a:lnSpc>
                <a:spcPct val="100000"/>
              </a:lnSpc>
            </a:pPr>
            <a:r>
              <a:rPr lang="en-GB" sz="2800" dirty="0" smtClean="0"/>
              <a:t>Help to provide a sound evidence base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800" dirty="0" smtClean="0"/>
              <a:t>Better government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800" dirty="0" smtClean="0"/>
              <a:t>Better health and wellbeing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800" dirty="0" smtClean="0"/>
              <a:t>Better enterprise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800" dirty="0" smtClean="0"/>
              <a:t>Better civic society</a:t>
            </a:r>
          </a:p>
          <a:p>
            <a:pPr>
              <a:lnSpc>
                <a:spcPct val="100000"/>
              </a:lnSpc>
            </a:pPr>
            <a:endParaRPr lang="en-GB" sz="2800" dirty="0" smtClean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37657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Some International Initiatives  </a:t>
            </a:r>
            <a:endParaRPr lang="en-GB" sz="28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877D7-6EE5-9B4F-8BA7-CB84973FA3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175" y="2824163"/>
            <a:ext cx="276606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177" y="1347790"/>
            <a:ext cx="349567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-237878"/>
            <a:ext cx="33717" cy="475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44436" rIns="33327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0" name="Picture 6" descr="ICES LOGO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35488" y="-411163"/>
            <a:ext cx="205740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52400" y="-85478"/>
            <a:ext cx="33717" cy="475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44436" rIns="33327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3" name="Picture 9" descr="ICES LOGO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83088" y="-258763"/>
            <a:ext cx="205740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304800" y="66922"/>
            <a:ext cx="33717" cy="475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44436" rIns="33327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6" name="Picture 12" descr="ICES LOGO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0688" y="-106363"/>
            <a:ext cx="205740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457200" y="219322"/>
            <a:ext cx="33717" cy="475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44436" rIns="33327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9" name="Picture 15" descr="ICES LOGO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78288" y="46037"/>
            <a:ext cx="205740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3" y="1890715"/>
            <a:ext cx="183832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487" y="3895725"/>
            <a:ext cx="3829050" cy="78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489" y="4795839"/>
            <a:ext cx="26574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401" y="5519739"/>
            <a:ext cx="100965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061" y="3529012"/>
            <a:ext cx="19812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24" y="4862303"/>
            <a:ext cx="3190876" cy="628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26" y="2090740"/>
            <a:ext cx="17335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105400"/>
            <a:ext cx="154305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26" y="3019427"/>
            <a:ext cx="2234471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2" y="3662361"/>
            <a:ext cx="24098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4343616"/>
            <a:ext cx="2294795" cy="51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474" y="5638803"/>
            <a:ext cx="6000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3260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GB" sz="2800" dirty="0" smtClean="0"/>
              <a:t>The </a:t>
            </a:r>
            <a:r>
              <a:rPr lang="en-GB" sz="2800" dirty="0"/>
              <a:t>DASSL model </a:t>
            </a:r>
            <a:r>
              <a:rPr lang="en-GB" sz="2800" dirty="0" smtClean="0"/>
              <a:t>is put forward to </a:t>
            </a:r>
            <a:r>
              <a:rPr lang="en-GB" sz="2800" dirty="0"/>
              <a:t>frame a workable solution for safe use of data in </a:t>
            </a:r>
            <a:r>
              <a:rPr lang="en-GB" sz="2800" dirty="0" smtClean="0"/>
              <a:t>Ireland </a:t>
            </a:r>
            <a:r>
              <a:rPr lang="en-US" sz="2800" dirty="0"/>
              <a:t>and as a way of adding value to a National Data </a:t>
            </a:r>
            <a:r>
              <a:rPr lang="en-US" sz="2800" dirty="0" smtClean="0"/>
              <a:t>Infrastructure</a:t>
            </a:r>
            <a:endParaRPr lang="en-GB" sz="1400" dirty="0" smtClean="0"/>
          </a:p>
          <a:p>
            <a:pPr>
              <a:lnSpc>
                <a:spcPct val="100000"/>
              </a:lnSpc>
            </a:pPr>
            <a:r>
              <a:rPr lang="en-GB" sz="2800" dirty="0" smtClean="0"/>
              <a:t>It should be used to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800" dirty="0"/>
              <a:t>	</a:t>
            </a:r>
            <a:r>
              <a:rPr lang="en-GB" sz="2800" dirty="0" smtClean="0"/>
              <a:t>stimulate discussion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800" dirty="0"/>
              <a:t>	</a:t>
            </a:r>
            <a:r>
              <a:rPr lang="en-GB" sz="2800" dirty="0" smtClean="0"/>
              <a:t>inform decision-making and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800" dirty="0"/>
              <a:t>	</a:t>
            </a:r>
            <a:r>
              <a:rPr lang="en-GB" sz="2800" dirty="0" smtClean="0"/>
              <a:t>underpin action in this area. </a:t>
            </a:r>
          </a:p>
        </p:txBody>
      </p:sp>
    </p:spTree>
    <p:extLst>
      <p:ext uri="{BB962C8B-B14F-4D97-AF65-F5344CB8AC3E}">
        <p14:creationId xmlns:p14="http://schemas.microsoft.com/office/powerpoint/2010/main" val="138495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Progress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GB" sz="8000" dirty="0" smtClean="0"/>
              <a:t>Report was launched at a seminar with stakeholders - 24 May, Dublin</a:t>
            </a:r>
          </a:p>
          <a:p>
            <a:r>
              <a:rPr lang="en-GB" sz="8000" dirty="0" smtClean="0"/>
              <a:t>Strong consensus that model addressed urgent national need</a:t>
            </a:r>
          </a:p>
          <a:p>
            <a:r>
              <a:rPr lang="en-GB" sz="8000" dirty="0" smtClean="0"/>
              <a:t>Some key players had follow-up visit to SAIL in Wales </a:t>
            </a:r>
          </a:p>
          <a:p>
            <a:r>
              <a:rPr lang="en-GB" sz="8000" dirty="0" smtClean="0"/>
              <a:t>Possibilities in the sharing of SAIL, Wales    </a:t>
            </a:r>
            <a:r>
              <a:rPr lang="en-GB" sz="7200" dirty="0" smtClean="0"/>
              <a:t>SW and HW </a:t>
            </a:r>
            <a:r>
              <a:rPr lang="en-GB" sz="8000" dirty="0" smtClean="0"/>
              <a:t>– reduce costs considerably</a:t>
            </a:r>
          </a:p>
          <a:p>
            <a:r>
              <a:rPr lang="en-GB" sz="8000" dirty="0" smtClean="0"/>
              <a:t>A Proof of Concept is being discussed </a:t>
            </a:r>
          </a:p>
          <a:p>
            <a:pPr lvl="0"/>
            <a:r>
              <a:rPr lang="en-GB" sz="8000" dirty="0"/>
              <a:t>Wish to hear from relevant players from the Irish data ecosystem who wish to have a role in implementation of the model</a:t>
            </a:r>
          </a:p>
          <a:p>
            <a:endParaRPr lang="en-GB" sz="8000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95350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26878" y="1530608"/>
            <a:ext cx="7663981" cy="2565144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</a:pPr>
            <a:r>
              <a:rPr lang="en-GB" sz="11200" b="0" dirty="0" smtClean="0"/>
              <a:t>If </a:t>
            </a:r>
            <a:r>
              <a:rPr lang="en-GB" sz="11200" b="0" dirty="0"/>
              <a:t>we want to have a safe and trusted modern infrastructure that will enable researchers to unlock the significant value of currently underexploited data for the public good, then a DASSL or similar model needs to be implemented in </a:t>
            </a:r>
            <a:r>
              <a:rPr lang="en-GB" sz="11200" b="0" dirty="0" smtClean="0"/>
              <a:t>Ireland.	</a:t>
            </a:r>
          </a:p>
          <a:p>
            <a:pPr algn="r">
              <a:lnSpc>
                <a:spcPct val="170000"/>
              </a:lnSpc>
            </a:pPr>
            <a:r>
              <a:rPr lang="en-GB" sz="7200" b="0" dirty="0" smtClean="0"/>
              <a:t>(source: HRB Report)</a:t>
            </a:r>
          </a:p>
          <a:p>
            <a:pPr>
              <a:lnSpc>
                <a:spcPct val="170000"/>
              </a:lnSpc>
            </a:pPr>
            <a:endParaRPr lang="en-GB" sz="11200" b="0" dirty="0"/>
          </a:p>
          <a:p>
            <a:r>
              <a:rPr lang="en-IE" dirty="0" smtClean="0"/>
              <a:t>‘</a:t>
            </a: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Reference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ADRN: Method for secure data linkage video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GB" dirty="0">
                <a:ea typeface="Calibri"/>
                <a:cs typeface="Times New Roman"/>
              </a:rPr>
              <a:t> </a:t>
            </a:r>
          </a:p>
          <a:p>
            <a:pPr lvl="0"/>
            <a:r>
              <a:rPr lang="en-IE" dirty="0">
                <a:solidFill>
                  <a:srgbClr val="00B050"/>
                </a:solidFill>
                <a:ea typeface="Calibri"/>
                <a:cs typeface="Times New Roman"/>
              </a:rPr>
              <a:t>Protecting Privacy</a:t>
            </a:r>
            <a:r>
              <a:rPr lang="en-IE" dirty="0">
                <a:ea typeface="Calibri"/>
                <a:cs typeface="Times New Roman"/>
              </a:rPr>
              <a:t> </a:t>
            </a:r>
            <a:endParaRPr lang="en-GB" dirty="0">
              <a:ea typeface="Calibri"/>
              <a:cs typeface="Times New Roman"/>
            </a:endParaRPr>
          </a:p>
          <a:p>
            <a:pPr lvl="0"/>
            <a:r>
              <a:rPr lang="en-IE" dirty="0">
                <a:ea typeface="Calibri"/>
                <a:cs typeface="Times New Roman"/>
              </a:rPr>
              <a:t>                                     </a:t>
            </a:r>
            <a:r>
              <a:rPr lang="en-IE" u="sng" dirty="0">
                <a:solidFill>
                  <a:srgbClr val="0000FF"/>
                </a:solidFill>
                <a:ea typeface="Calibri"/>
                <a:cs typeface="Times New Roman"/>
                <a:hlinkClick r:id="rId2"/>
              </a:rPr>
              <a:t>https://www.youtube.com/watch?v=nnxz3_XGMAE</a:t>
            </a:r>
            <a:endParaRPr lang="en-GB" dirty="0">
              <a:ea typeface="Calibri"/>
              <a:cs typeface="Times New Roman"/>
            </a:endParaRPr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188" y="857250"/>
            <a:ext cx="3494087" cy="147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176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552" y="274639"/>
            <a:ext cx="8229600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‘Principled, Proportionate, Risk-based Governance Approach’ to Data Linkage [S&amp;L’13]</a:t>
            </a:r>
            <a:endParaRPr lang="en-GB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4A4A49"/>
                </a:solidFill>
                <a:latin typeface="Apercu"/>
              </a:rPr>
              <a:t>‘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Apercu"/>
              </a:rPr>
              <a:t>Lessons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Apercu"/>
              </a:rPr>
              <a:t>learned from international</a:t>
            </a:r>
          </a:p>
          <a:p>
            <a:pPr marL="0" indent="0">
              <a:buNone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Apercu"/>
              </a:rPr>
              <a:t>literature suggest that special legislation</a:t>
            </a:r>
          </a:p>
          <a:p>
            <a:pPr marL="0" indent="0">
              <a:buNone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Apercu"/>
              </a:rPr>
              <a:t>will not necessarily result in good or better</a:t>
            </a:r>
          </a:p>
          <a:p>
            <a:pPr marL="0" indent="0">
              <a:buNone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Apercu"/>
              </a:rPr>
              <a:t>governance. Rather, what is needed is a robust</a:t>
            </a:r>
          </a:p>
          <a:p>
            <a:pPr marL="0" indent="0">
              <a:buNone/>
            </a:pPr>
            <a:r>
              <a:rPr lang="en-GB" b="1" i="1" dirty="0">
                <a:solidFill>
                  <a:schemeClr val="bg1">
                    <a:lumMod val="50000"/>
                  </a:schemeClr>
                </a:solidFill>
                <a:latin typeface="Apercu"/>
              </a:rPr>
              <a:t>authorising mechanism 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  <a:latin typeface="Apercu"/>
              </a:rPr>
              <a:t>which can deliberate</a:t>
            </a:r>
          </a:p>
          <a:p>
            <a:pPr marL="0" indent="0">
              <a:buNone/>
            </a:pPr>
            <a:r>
              <a:rPr lang="en-GB" b="1" dirty="0">
                <a:solidFill>
                  <a:schemeClr val="bg1">
                    <a:lumMod val="50000"/>
                  </a:schemeClr>
                </a:solidFill>
                <a:latin typeface="Apercu"/>
              </a:rPr>
              <a:t>not only on the conformity of research projects</a:t>
            </a:r>
          </a:p>
          <a:p>
            <a:pPr marL="0" indent="0">
              <a:buNone/>
            </a:pPr>
            <a:r>
              <a:rPr lang="en-GB" b="1" dirty="0">
                <a:solidFill>
                  <a:schemeClr val="bg1">
                    <a:lumMod val="50000"/>
                  </a:schemeClr>
                </a:solidFill>
                <a:latin typeface="Apercu"/>
              </a:rPr>
              <a:t>to existing legislation but also on research</a:t>
            </a:r>
          </a:p>
          <a:p>
            <a:pPr marL="0" indent="0">
              <a:buNone/>
            </a:pPr>
            <a:r>
              <a:rPr lang="en-GB" b="1" dirty="0">
                <a:solidFill>
                  <a:schemeClr val="bg1">
                    <a:lumMod val="50000"/>
                  </a:schemeClr>
                </a:solidFill>
                <a:latin typeface="Apercu"/>
              </a:rPr>
              <a:t>projects’ conformity to guiding principles and</a:t>
            </a:r>
          </a:p>
          <a:p>
            <a:pPr marL="0" indent="0">
              <a:buNone/>
            </a:pPr>
            <a:r>
              <a:rPr lang="en-GB" b="1" dirty="0">
                <a:solidFill>
                  <a:schemeClr val="bg1">
                    <a:lumMod val="50000"/>
                  </a:schemeClr>
                </a:solidFill>
                <a:latin typeface="Apercu"/>
              </a:rPr>
              <a:t>best practice which help navigate the spaces in</a:t>
            </a:r>
          </a:p>
          <a:p>
            <a:pPr marL="0" indent="0">
              <a:buNone/>
            </a:pPr>
            <a:r>
              <a:rPr lang="en-GB" b="1" dirty="0">
                <a:solidFill>
                  <a:schemeClr val="bg1">
                    <a:lumMod val="50000"/>
                  </a:schemeClr>
                </a:solidFill>
                <a:latin typeface="Apercu"/>
              </a:rPr>
              <a:t>between legal </a:t>
            </a:r>
            <a:r>
              <a:rPr lang="en-GB" b="1" dirty="0" smtClean="0">
                <a:solidFill>
                  <a:schemeClr val="bg1">
                    <a:lumMod val="50000"/>
                  </a:schemeClr>
                </a:solidFill>
                <a:latin typeface="Apercu"/>
              </a:rPr>
              <a:t>requirements</a:t>
            </a:r>
            <a:r>
              <a:rPr lang="en-GB" b="1" smtClean="0">
                <a:solidFill>
                  <a:schemeClr val="bg1">
                    <a:lumMod val="50000"/>
                  </a:schemeClr>
                </a:solidFill>
                <a:latin typeface="Apercu"/>
              </a:rPr>
              <a:t>’</a:t>
            </a:r>
            <a:r>
              <a:rPr lang="en-GB" smtClean="0">
                <a:solidFill>
                  <a:schemeClr val="bg1">
                    <a:lumMod val="50000"/>
                  </a:schemeClr>
                </a:solidFill>
                <a:latin typeface="Apercu"/>
              </a:rPr>
              <a:t>. </a:t>
            </a:r>
            <a:endParaRPr lang="en-GB" sz="2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90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Presentation outline 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828575"/>
            <a:ext cx="7920000" cy="393325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IE" sz="2800" b="1" dirty="0" smtClean="0"/>
              <a:t>1. Context &amp; methods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IE" sz="2800" b="1" dirty="0" smtClean="0"/>
              <a:t>2. The </a:t>
            </a:r>
            <a:r>
              <a:rPr lang="en-IE" sz="2800" b="1" dirty="0"/>
              <a:t>d</a:t>
            </a:r>
            <a:r>
              <a:rPr lang="en-IE" sz="2800" b="1" dirty="0" smtClean="0"/>
              <a:t>ata landscape in Ireland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IE" sz="2800" b="1" dirty="0" smtClean="0"/>
              <a:t>3. The DASSL model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IE" sz="2800" b="1" dirty="0" smtClean="0"/>
              <a:t>4. Concluding remarks</a:t>
            </a:r>
            <a:endParaRPr lang="en-IE" sz="3200" b="1" dirty="0" smtClean="0"/>
          </a:p>
          <a:p>
            <a:pPr lvl="8"/>
            <a:r>
              <a:rPr lang="en-IE" sz="2800" dirty="0" smtClean="0"/>
              <a:t>___</a:t>
            </a:r>
          </a:p>
          <a:p>
            <a:pPr marL="3657600" lvl="8" indent="0">
              <a:buNone/>
            </a:pPr>
            <a:endParaRPr lang="en-IE" sz="2800" dirty="0" smtClean="0"/>
          </a:p>
          <a:p>
            <a:endParaRPr lang="en-IE" sz="2800" dirty="0" smtClean="0"/>
          </a:p>
          <a:p>
            <a:endParaRPr lang="en-IE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Context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472540"/>
            <a:ext cx="7920000" cy="426071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GB" sz="2600" dirty="0" smtClean="0"/>
              <a:t>Researchers </a:t>
            </a:r>
            <a:r>
              <a:rPr lang="en-GB" sz="2600" dirty="0"/>
              <a:t>were reporting difficulties trying to access and / or link data</a:t>
            </a:r>
          </a:p>
          <a:p>
            <a:pPr>
              <a:lnSpc>
                <a:spcPct val="120000"/>
              </a:lnSpc>
            </a:pPr>
            <a:r>
              <a:rPr lang="en-GB" sz="2600" dirty="0"/>
              <a:t>HRB decision to investigate the issues </a:t>
            </a:r>
            <a:r>
              <a:rPr lang="en-GB" sz="2600" dirty="0" smtClean="0"/>
              <a:t>involved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600" dirty="0" smtClean="0"/>
              <a:t>Methods used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600" dirty="0" smtClean="0"/>
              <a:t>-  	   International </a:t>
            </a:r>
            <a:r>
              <a:rPr lang="en-GB" sz="2600" dirty="0"/>
              <a:t>literature &amp; </a:t>
            </a:r>
            <a:r>
              <a:rPr lang="en-GB" sz="2600" dirty="0" smtClean="0"/>
              <a:t>experience</a:t>
            </a:r>
          </a:p>
          <a:p>
            <a:pPr marL="1143000" indent="-1143000">
              <a:lnSpc>
                <a:spcPct val="100000"/>
              </a:lnSpc>
              <a:buFontTx/>
              <a:buChar char="-"/>
            </a:pPr>
            <a:r>
              <a:rPr lang="en-GB" sz="2600" dirty="0" smtClean="0"/>
              <a:t>Site Visits</a:t>
            </a:r>
          </a:p>
          <a:p>
            <a:pPr marL="1143000" indent="-1143000">
              <a:lnSpc>
                <a:spcPct val="100000"/>
              </a:lnSpc>
              <a:buFontTx/>
              <a:buChar char="-"/>
            </a:pPr>
            <a:r>
              <a:rPr lang="en-GB" sz="2600" dirty="0"/>
              <a:t>Interviews…data related needs, practices, attitudes </a:t>
            </a:r>
          </a:p>
        </p:txBody>
      </p:sp>
    </p:spTree>
    <p:extLst>
      <p:ext uri="{BB962C8B-B14F-4D97-AF65-F5344CB8AC3E}">
        <p14:creationId xmlns:p14="http://schemas.microsoft.com/office/powerpoint/2010/main" val="351480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850" y="405299"/>
            <a:ext cx="8229600" cy="11430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GB" dirty="0" smtClean="0"/>
              <a:t> </a:t>
            </a:r>
            <a:r>
              <a:rPr lang="en-GB" sz="2700" dirty="0"/>
              <a:t>Shared Needs in the Wider Data Ecosystem –Figure </a:t>
            </a:r>
            <a:r>
              <a:rPr lang="en-GB" sz="2700" dirty="0" smtClean="0"/>
              <a:t>1, p.12</a:t>
            </a:r>
            <a:endParaRPr lang="en-GB" sz="2700" dirty="0"/>
          </a:p>
        </p:txBody>
      </p:sp>
      <p:sp>
        <p:nvSpPr>
          <p:cNvPr id="5" name="TextBox 4"/>
          <p:cNvSpPr txBox="1"/>
          <p:nvPr/>
        </p:nvSpPr>
        <p:spPr>
          <a:xfrm>
            <a:off x="3587498" y="2418437"/>
            <a:ext cx="1969009" cy="2361398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pPr algn="ctr" defTabSz="457200"/>
            <a:r>
              <a:rPr lang="en-IE" sz="2800" b="1" dirty="0">
                <a:solidFill>
                  <a:srgbClr val="7030A0"/>
                </a:solidFill>
              </a:rPr>
              <a:t>Health Research Data</a:t>
            </a:r>
          </a:p>
          <a:p>
            <a:pPr algn="ctr" defTabSz="457200"/>
            <a:r>
              <a:rPr lang="en-IE" sz="2000" dirty="0">
                <a:solidFill>
                  <a:srgbClr val="7030A0"/>
                </a:solidFill>
              </a:rPr>
              <a:t>Shared Needs, </a:t>
            </a:r>
          </a:p>
          <a:p>
            <a:pPr algn="ctr" defTabSz="457200"/>
            <a:r>
              <a:rPr lang="en-IE" sz="2000" dirty="0">
                <a:solidFill>
                  <a:srgbClr val="7030A0"/>
                </a:solidFill>
              </a:rPr>
              <a:t>Opportunities and Challenges</a:t>
            </a:r>
          </a:p>
        </p:txBody>
      </p:sp>
      <p:sp>
        <p:nvSpPr>
          <p:cNvPr id="9" name="Rectangle 8"/>
          <p:cNvSpPr/>
          <p:nvPr/>
        </p:nvSpPr>
        <p:spPr>
          <a:xfrm>
            <a:off x="445008" y="5036896"/>
            <a:ext cx="2736000" cy="8280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GB" sz="1200" b="1" dirty="0" smtClean="0">
                <a:solidFill>
                  <a:srgbClr val="7030A0"/>
                </a:solidFill>
              </a:rPr>
              <a:t>Central Statistics Office/National Statistics Board</a:t>
            </a:r>
            <a:endParaRPr lang="en-GB" sz="1200" b="1" dirty="0">
              <a:solidFill>
                <a:srgbClr val="7030A0"/>
              </a:solidFill>
            </a:endParaRPr>
          </a:p>
          <a:p>
            <a:pPr algn="ctr" defTabSz="457200"/>
            <a:r>
              <a:rPr lang="en-GB" sz="1200" dirty="0" smtClean="0">
                <a:solidFill>
                  <a:srgbClr val="7030A0"/>
                </a:solidFill>
              </a:rPr>
              <a:t>Irish statistical infrastructure, data access, storage </a:t>
            </a:r>
            <a:r>
              <a:rPr lang="en-GB" sz="1200" smtClean="0">
                <a:solidFill>
                  <a:srgbClr val="7030A0"/>
                </a:solidFill>
              </a:rPr>
              <a:t>and linkage</a:t>
            </a:r>
            <a:endParaRPr lang="en-GB" sz="1200" dirty="0">
              <a:solidFill>
                <a:srgbClr val="7030A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82546" y="5036896"/>
            <a:ext cx="2736000" cy="8280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GB" sz="1200" b="1" dirty="0">
                <a:solidFill>
                  <a:srgbClr val="7030A0"/>
                </a:solidFill>
              </a:rPr>
              <a:t>Others: </a:t>
            </a:r>
            <a:r>
              <a:rPr lang="en-GB" sz="1200" dirty="0">
                <a:solidFill>
                  <a:srgbClr val="7030A0"/>
                </a:solidFill>
              </a:rPr>
              <a:t>HIQA, ERSI,</a:t>
            </a:r>
          </a:p>
          <a:p>
            <a:pPr algn="ctr" defTabSz="457200"/>
            <a:r>
              <a:rPr lang="en-GB" sz="1200" dirty="0">
                <a:solidFill>
                  <a:srgbClr val="7030A0"/>
                </a:solidFill>
              </a:rPr>
              <a:t>Northern Ireland NISRA,</a:t>
            </a:r>
          </a:p>
          <a:p>
            <a:pPr algn="ctr" defTabSz="457200"/>
            <a:r>
              <a:rPr lang="en-GB" sz="1200" dirty="0">
                <a:solidFill>
                  <a:srgbClr val="7030A0"/>
                </a:solidFill>
              </a:rPr>
              <a:t>Office of Data Protection</a:t>
            </a:r>
          </a:p>
          <a:p>
            <a:pPr algn="ctr" defTabSz="457200"/>
            <a:r>
              <a:rPr lang="en-GB" sz="1200" dirty="0">
                <a:solidFill>
                  <a:srgbClr val="7030A0"/>
                </a:solidFill>
              </a:rPr>
              <a:t>Commissioner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402000" y="5152968"/>
            <a:ext cx="2340000" cy="8280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GB" sz="1200" b="1" dirty="0">
                <a:solidFill>
                  <a:srgbClr val="7030A0"/>
                </a:solidFill>
              </a:rPr>
              <a:t>Current </a:t>
            </a:r>
            <a:r>
              <a:rPr lang="en-GB" sz="1200" b="1" dirty="0" smtClean="0">
                <a:solidFill>
                  <a:srgbClr val="7030A0"/>
                </a:solidFill>
              </a:rPr>
              <a:t>data infrastructure</a:t>
            </a:r>
            <a:endParaRPr lang="en-GB" sz="1200" b="1" dirty="0">
              <a:solidFill>
                <a:srgbClr val="7030A0"/>
              </a:solidFill>
            </a:endParaRPr>
          </a:p>
          <a:p>
            <a:pPr algn="ctr" defTabSz="457200"/>
            <a:r>
              <a:rPr lang="en-GB" sz="1200" dirty="0">
                <a:solidFill>
                  <a:srgbClr val="7030A0"/>
                </a:solidFill>
              </a:rPr>
              <a:t>Repositories/libraries/</a:t>
            </a:r>
          </a:p>
          <a:p>
            <a:pPr algn="ctr" defTabSz="457200"/>
            <a:r>
              <a:rPr lang="en-GB" sz="1200" dirty="0">
                <a:solidFill>
                  <a:srgbClr val="7030A0"/>
                </a:solidFill>
              </a:rPr>
              <a:t>DRI/ISSDA/IQDA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38912" y="4188031"/>
            <a:ext cx="2736000" cy="7920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GB" sz="1200" b="1" dirty="0">
                <a:solidFill>
                  <a:srgbClr val="7030A0"/>
                </a:solidFill>
              </a:rPr>
              <a:t>Legislation</a:t>
            </a:r>
          </a:p>
          <a:p>
            <a:pPr algn="ctr" defTabSz="457200"/>
            <a:r>
              <a:rPr lang="en-GB" sz="1200" dirty="0">
                <a:solidFill>
                  <a:srgbClr val="7030A0"/>
                </a:solidFill>
              </a:rPr>
              <a:t>Data </a:t>
            </a:r>
            <a:r>
              <a:rPr lang="en-GB" sz="1200" dirty="0" smtClean="0">
                <a:solidFill>
                  <a:srgbClr val="7030A0"/>
                </a:solidFill>
              </a:rPr>
              <a:t>Protection Commissioner</a:t>
            </a:r>
            <a:endParaRPr lang="en-GB" sz="1200" dirty="0">
              <a:solidFill>
                <a:srgbClr val="7030A0"/>
              </a:solidFill>
            </a:endParaRPr>
          </a:p>
          <a:p>
            <a:pPr algn="ctr" defTabSz="457200"/>
            <a:r>
              <a:rPr lang="en-GB" sz="1200" dirty="0">
                <a:solidFill>
                  <a:srgbClr val="7030A0"/>
                </a:solidFill>
              </a:rPr>
              <a:t>Health Information and</a:t>
            </a:r>
          </a:p>
          <a:p>
            <a:pPr algn="ctr" defTabSz="457200"/>
            <a:r>
              <a:rPr lang="en-GB" sz="1200" dirty="0">
                <a:solidFill>
                  <a:srgbClr val="7030A0"/>
                </a:solidFill>
              </a:rPr>
              <a:t>Patient Safety Bill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38912" y="3339164"/>
            <a:ext cx="2736000" cy="7920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GB" sz="1200" b="1" dirty="0">
                <a:solidFill>
                  <a:srgbClr val="7030A0"/>
                </a:solidFill>
              </a:rPr>
              <a:t>Health Service Executive</a:t>
            </a:r>
          </a:p>
          <a:p>
            <a:pPr algn="ctr" defTabSz="457200"/>
            <a:r>
              <a:rPr lang="en-GB" sz="1200" dirty="0">
                <a:solidFill>
                  <a:srgbClr val="7030A0"/>
                </a:solidFill>
              </a:rPr>
              <a:t>Health Intelligence Unit</a:t>
            </a:r>
          </a:p>
          <a:p>
            <a:pPr algn="ctr" defTabSz="457200"/>
            <a:r>
              <a:rPr lang="en-GB" sz="1200" dirty="0">
                <a:solidFill>
                  <a:srgbClr val="7030A0"/>
                </a:solidFill>
              </a:rPr>
              <a:t>National Integrated Services</a:t>
            </a:r>
          </a:p>
          <a:p>
            <a:pPr algn="ctr" defTabSz="457200"/>
            <a:r>
              <a:rPr lang="en-GB" sz="1200" dirty="0">
                <a:solidFill>
                  <a:srgbClr val="7030A0"/>
                </a:solidFill>
              </a:rPr>
              <a:t>Framework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38912" y="2310299"/>
            <a:ext cx="2736000" cy="9720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GB" sz="1200" b="1" dirty="0">
                <a:solidFill>
                  <a:srgbClr val="7030A0"/>
                </a:solidFill>
              </a:rPr>
              <a:t>Department of Public</a:t>
            </a:r>
          </a:p>
          <a:p>
            <a:pPr algn="ctr" defTabSz="457200"/>
            <a:r>
              <a:rPr lang="en-GB" sz="1200" b="1" dirty="0">
                <a:solidFill>
                  <a:srgbClr val="7030A0"/>
                </a:solidFill>
              </a:rPr>
              <a:t>Expenditure and Reform</a:t>
            </a:r>
          </a:p>
          <a:p>
            <a:pPr algn="ctr" defTabSz="457200"/>
            <a:r>
              <a:rPr lang="en-GB" sz="1200" dirty="0" err="1">
                <a:solidFill>
                  <a:srgbClr val="7030A0"/>
                </a:solidFill>
              </a:rPr>
              <a:t>Opengov.data</a:t>
            </a:r>
            <a:r>
              <a:rPr lang="en-GB" sz="1200" dirty="0">
                <a:solidFill>
                  <a:srgbClr val="7030A0"/>
                </a:solidFill>
              </a:rPr>
              <a:t>, Eurostat</a:t>
            </a:r>
            <a:r>
              <a:rPr lang="en-GB" sz="1200" dirty="0" smtClean="0">
                <a:solidFill>
                  <a:srgbClr val="7030A0"/>
                </a:solidFill>
              </a:rPr>
              <a:t>, Data </a:t>
            </a:r>
            <a:r>
              <a:rPr lang="en-GB" sz="1200" dirty="0">
                <a:solidFill>
                  <a:srgbClr val="7030A0"/>
                </a:solidFill>
              </a:rPr>
              <a:t>Sharing </a:t>
            </a:r>
            <a:r>
              <a:rPr lang="en-GB" sz="1200" dirty="0" smtClean="0">
                <a:solidFill>
                  <a:srgbClr val="7030A0"/>
                </a:solidFill>
              </a:rPr>
              <a:t>and Governance </a:t>
            </a:r>
            <a:r>
              <a:rPr lang="en-GB" sz="1200" dirty="0">
                <a:solidFill>
                  <a:srgbClr val="7030A0"/>
                </a:solidFill>
              </a:rPr>
              <a:t>Bill, Joined-up</a:t>
            </a:r>
          </a:p>
          <a:p>
            <a:pPr algn="ctr" defTabSz="457200"/>
            <a:r>
              <a:rPr lang="en-GB" sz="1200" dirty="0">
                <a:solidFill>
                  <a:srgbClr val="7030A0"/>
                </a:solidFill>
              </a:rPr>
              <a:t>government and data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38912" y="1548298"/>
            <a:ext cx="4018738" cy="70513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GB" sz="1200" b="1" dirty="0">
                <a:solidFill>
                  <a:srgbClr val="7030A0"/>
                </a:solidFill>
              </a:rPr>
              <a:t>Department of Health, Department of</a:t>
            </a:r>
          </a:p>
          <a:p>
            <a:pPr algn="ctr" defTabSz="457200"/>
            <a:r>
              <a:rPr lang="en-GB" sz="1200" b="1" dirty="0">
                <a:solidFill>
                  <a:srgbClr val="7030A0"/>
                </a:solidFill>
              </a:rPr>
              <a:t>Children and Youth Affairs</a:t>
            </a:r>
          </a:p>
          <a:p>
            <a:pPr algn="ctr" defTabSz="457200"/>
            <a:r>
              <a:rPr lang="en-GB" sz="1200" dirty="0">
                <a:solidFill>
                  <a:srgbClr val="7030A0"/>
                </a:solidFill>
              </a:rPr>
              <a:t>eHealth, Data for policy and assessment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693920" y="1548298"/>
            <a:ext cx="4018738" cy="70513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GB" sz="1200" b="1" dirty="0">
                <a:solidFill>
                  <a:srgbClr val="7030A0"/>
                </a:solidFill>
              </a:rPr>
              <a:t>Department of </a:t>
            </a:r>
            <a:r>
              <a:rPr lang="en-GB" sz="1200" b="1" dirty="0" smtClean="0">
                <a:solidFill>
                  <a:srgbClr val="7030A0"/>
                </a:solidFill>
              </a:rPr>
              <a:t>Jobs, Enterprise and Innovation</a:t>
            </a:r>
          </a:p>
          <a:p>
            <a:pPr algn="ctr" defTabSz="457200"/>
            <a:r>
              <a:rPr lang="en-GB" sz="1200" dirty="0" smtClean="0">
                <a:solidFill>
                  <a:srgbClr val="7030A0"/>
                </a:solidFill>
              </a:rPr>
              <a:t>Action Plan for Jobs, </a:t>
            </a:r>
            <a:r>
              <a:rPr lang="en-GB" sz="1200" dirty="0" err="1" smtClean="0">
                <a:solidFill>
                  <a:srgbClr val="7030A0"/>
                </a:solidFill>
              </a:rPr>
              <a:t>Forfas</a:t>
            </a:r>
            <a:endParaRPr lang="en-GB" sz="1200" dirty="0" smtClean="0">
              <a:solidFill>
                <a:srgbClr val="7030A0"/>
              </a:solidFill>
            </a:endParaRPr>
          </a:p>
          <a:p>
            <a:pPr algn="ctr" defTabSz="457200"/>
            <a:r>
              <a:rPr lang="en-GB" sz="1200" dirty="0" smtClean="0">
                <a:solidFill>
                  <a:srgbClr val="7030A0"/>
                </a:solidFill>
              </a:rPr>
              <a:t>Research prioritisation exercise</a:t>
            </a:r>
            <a:endParaRPr lang="en-GB" sz="1200" dirty="0">
              <a:solidFill>
                <a:srgbClr val="7030A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973402" y="2310299"/>
            <a:ext cx="2736000" cy="6120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GB" sz="1200" b="1" dirty="0">
                <a:solidFill>
                  <a:srgbClr val="7030A0"/>
                </a:solidFill>
              </a:rPr>
              <a:t>Enterprise Ireland/IDA</a:t>
            </a:r>
          </a:p>
          <a:p>
            <a:pPr algn="ctr" defTabSz="457200"/>
            <a:r>
              <a:rPr lang="en-GB" sz="1200" dirty="0">
                <a:solidFill>
                  <a:srgbClr val="7030A0"/>
                </a:solidFill>
              </a:rPr>
              <a:t>Connected Health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973402" y="3026229"/>
            <a:ext cx="2736000" cy="6120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fr-FR" sz="1200" b="1" dirty="0">
                <a:solidFill>
                  <a:srgbClr val="7030A0"/>
                </a:solidFill>
              </a:rPr>
              <a:t>EU DG RTD, EU DG </a:t>
            </a:r>
            <a:r>
              <a:rPr lang="fr-FR" sz="1200" b="1" dirty="0" err="1">
                <a:solidFill>
                  <a:srgbClr val="7030A0"/>
                </a:solidFill>
              </a:rPr>
              <a:t>Connect</a:t>
            </a:r>
            <a:endParaRPr lang="fr-FR" sz="1200" b="1" dirty="0">
              <a:solidFill>
                <a:srgbClr val="7030A0"/>
              </a:solidFill>
            </a:endParaRPr>
          </a:p>
          <a:p>
            <a:pPr algn="ctr" defTabSz="457200"/>
            <a:r>
              <a:rPr lang="fr-FR" sz="1200" dirty="0">
                <a:solidFill>
                  <a:srgbClr val="7030A0"/>
                </a:solidFill>
              </a:rPr>
              <a:t>Science Europe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973402" y="3742160"/>
            <a:ext cx="2736000" cy="6120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GB" sz="1200" b="1" dirty="0">
                <a:solidFill>
                  <a:srgbClr val="7030A0"/>
                </a:solidFill>
              </a:rPr>
              <a:t>SFI Research Centre</a:t>
            </a:r>
          </a:p>
          <a:p>
            <a:pPr algn="ctr" defTabSz="457200"/>
            <a:r>
              <a:rPr lang="en-GB" sz="1200" dirty="0">
                <a:solidFill>
                  <a:srgbClr val="7030A0"/>
                </a:solidFill>
              </a:rPr>
              <a:t>Big Data and Data Analytics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973402" y="4458092"/>
            <a:ext cx="2736000" cy="4680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GB" sz="1200" b="1" dirty="0">
                <a:solidFill>
                  <a:srgbClr val="7030A0"/>
                </a:solidFill>
              </a:rPr>
              <a:t>ICHEC Supercomputing</a:t>
            </a:r>
            <a:endParaRPr lang="en-GB" sz="1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65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</a:t>
            </a:r>
            <a:r>
              <a:rPr lang="en-GB" dirty="0" smtClean="0"/>
              <a:t>eyond health 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sz="3200" dirty="0" smtClean="0"/>
              <a:t>Challenges </a:t>
            </a:r>
            <a:r>
              <a:rPr lang="en-GB" sz="3200" dirty="0"/>
              <a:t>and opportunities </a:t>
            </a:r>
            <a:r>
              <a:rPr lang="en-GB" sz="3200" dirty="0" smtClean="0"/>
              <a:t>experienced by health researchers were shared </a:t>
            </a:r>
            <a:r>
              <a:rPr lang="en-GB" sz="3200" dirty="0"/>
              <a:t>with a wide range of data users </a:t>
            </a:r>
            <a:r>
              <a:rPr lang="en-GB" sz="3200" dirty="0" smtClean="0"/>
              <a:t>in the wider Irish data ecosystem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3200" dirty="0" smtClean="0"/>
              <a:t>– a solution for the health community could serve the broader data ecosystem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111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data landscape – Ireland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en-GB" sz="2800" dirty="0" smtClean="0"/>
              <a:t>Major data assets</a:t>
            </a:r>
          </a:p>
          <a:p>
            <a:pPr>
              <a:lnSpc>
                <a:spcPct val="100000"/>
              </a:lnSpc>
            </a:pPr>
            <a:r>
              <a:rPr lang="en-GB" sz="2800" dirty="0" smtClean="0"/>
              <a:t>Wide range of data collected in Ireland by different people with different mandates</a:t>
            </a:r>
          </a:p>
          <a:p>
            <a:pPr lvl="1" indent="-180000">
              <a:lnSpc>
                <a:spcPct val="100000"/>
              </a:lnSpc>
            </a:pPr>
            <a:r>
              <a:rPr lang="en-GB" sz="2400" dirty="0" smtClean="0"/>
              <a:t>Census / Administrative data</a:t>
            </a:r>
          </a:p>
          <a:p>
            <a:pPr lvl="1" indent="-180000">
              <a:lnSpc>
                <a:spcPct val="100000"/>
              </a:lnSpc>
            </a:pPr>
            <a:r>
              <a:rPr lang="en-GB" sz="2400" dirty="0"/>
              <a:t>Routinely collected health services data</a:t>
            </a:r>
          </a:p>
          <a:p>
            <a:pPr lvl="1" indent="-180000">
              <a:lnSpc>
                <a:spcPct val="100000"/>
              </a:lnSpc>
            </a:pPr>
            <a:r>
              <a:rPr lang="en-GB" sz="2400" dirty="0"/>
              <a:t>Disease Registers</a:t>
            </a:r>
          </a:p>
          <a:p>
            <a:pPr lvl="1" indent="-180000">
              <a:lnSpc>
                <a:spcPct val="100000"/>
              </a:lnSpc>
            </a:pPr>
            <a:r>
              <a:rPr lang="en-GB" sz="2400" dirty="0"/>
              <a:t>Survey data/cohort studies (GUI, </a:t>
            </a:r>
            <a:r>
              <a:rPr lang="en-GB" sz="2400" dirty="0" smtClean="0"/>
              <a:t>SILC)</a:t>
            </a:r>
            <a:endParaRPr lang="en-GB" sz="2400" dirty="0"/>
          </a:p>
          <a:p>
            <a:pPr marL="562950" lvl="1" indent="0">
              <a:lnSpc>
                <a:spcPct val="100000"/>
              </a:lnSpc>
              <a:buNone/>
            </a:pPr>
            <a:r>
              <a:rPr lang="en-GB" sz="2400" dirty="0" smtClean="0"/>
              <a:t>HIQA data catalogue with 109 datasets</a:t>
            </a:r>
          </a:p>
          <a:p>
            <a:pPr marL="562950" lvl="1" indent="0">
              <a:lnSpc>
                <a:spcPct val="100000"/>
              </a:lnSpc>
              <a:buNone/>
            </a:pPr>
            <a:endParaRPr lang="en-GB" sz="2400" dirty="0" smtClean="0"/>
          </a:p>
          <a:p>
            <a:pPr lvl="1" indent="-180000">
              <a:lnSpc>
                <a:spcPct val="100000"/>
              </a:lnSpc>
            </a:pPr>
            <a:endParaRPr lang="en-GB" sz="2400" dirty="0" smtClean="0"/>
          </a:p>
          <a:p>
            <a:pPr lvl="1">
              <a:lnSpc>
                <a:spcPct val="100000"/>
              </a:lnSpc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74059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Challenges in using our data resources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en-GB" sz="3200" dirty="0"/>
              <a:t>Uncertainty around legal frameworks </a:t>
            </a:r>
            <a:r>
              <a:rPr lang="en-GB" sz="3200" dirty="0" smtClean="0"/>
              <a:t>&amp; how to interpret legislation</a:t>
            </a:r>
            <a:endParaRPr lang="en-GB" sz="3200" dirty="0"/>
          </a:p>
          <a:p>
            <a:pPr>
              <a:lnSpc>
                <a:spcPct val="100000"/>
              </a:lnSpc>
            </a:pPr>
            <a:r>
              <a:rPr lang="en-GB" sz="3200" dirty="0"/>
              <a:t>Concerns re data protection</a:t>
            </a:r>
          </a:p>
          <a:p>
            <a:pPr>
              <a:lnSpc>
                <a:spcPct val="100000"/>
              </a:lnSpc>
            </a:pPr>
            <a:r>
              <a:rPr lang="en-GB" sz="3200" dirty="0" smtClean="0"/>
              <a:t>Culture of caution</a:t>
            </a:r>
          </a:p>
          <a:p>
            <a:pPr>
              <a:lnSpc>
                <a:spcPct val="100000"/>
              </a:lnSpc>
            </a:pPr>
            <a:r>
              <a:rPr lang="en-GB" sz="3200" dirty="0" smtClean="0"/>
              <a:t>Lack </a:t>
            </a:r>
            <a:r>
              <a:rPr lang="en-GB" sz="3200" dirty="0"/>
              <a:t>of skills to prepare data properly for </a:t>
            </a:r>
            <a:r>
              <a:rPr lang="en-GB" sz="3200" dirty="0" smtClean="0"/>
              <a:t>sharing</a:t>
            </a:r>
          </a:p>
          <a:p>
            <a:pPr>
              <a:lnSpc>
                <a:spcPct val="100000"/>
              </a:lnSpc>
            </a:pPr>
            <a:r>
              <a:rPr lang="en-GB" sz="3200" dirty="0" smtClean="0"/>
              <a:t>Identifiers/link - It can be difficult to get consent to access &amp; share personal data</a:t>
            </a:r>
          </a:p>
        </p:txBody>
      </p:sp>
    </p:spTree>
    <p:extLst>
      <p:ext uri="{BB962C8B-B14F-4D97-AF65-F5344CB8AC3E}">
        <p14:creationId xmlns:p14="http://schemas.microsoft.com/office/powerpoint/2010/main" val="131736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48000"/>
            <a:ext cx="8032114" cy="648000"/>
          </a:xfrm>
        </p:spPr>
        <p:txBody>
          <a:bodyPr/>
          <a:lstStyle/>
          <a:p>
            <a:r>
              <a:rPr lang="en-GB" dirty="0" smtClean="0"/>
              <a:t>Strike a balance: privacy </a:t>
            </a:r>
            <a:r>
              <a:rPr lang="en-GB" dirty="0"/>
              <a:t>&amp;</a:t>
            </a:r>
            <a:r>
              <a:rPr lang="en-GB" dirty="0" smtClean="0"/>
              <a:t> public good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GB" sz="2800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2800" dirty="0" smtClean="0"/>
          </a:p>
          <a:p>
            <a:pPr marL="0" indent="0">
              <a:lnSpc>
                <a:spcPct val="100000"/>
              </a:lnSpc>
              <a:buNone/>
            </a:pPr>
            <a:endParaRPr lang="en-GB" sz="2800" dirty="0" smtClean="0"/>
          </a:p>
          <a:p>
            <a:pPr marL="0" indent="0">
              <a:lnSpc>
                <a:spcPct val="100000"/>
              </a:lnSpc>
              <a:buNone/>
            </a:pPr>
            <a:endParaRPr lang="en-GB" sz="2800" dirty="0"/>
          </a:p>
          <a:p>
            <a:pPr>
              <a:lnSpc>
                <a:spcPct val="100000"/>
              </a:lnSpc>
            </a:pPr>
            <a:r>
              <a:rPr lang="en-GB" sz="2800" dirty="0" smtClean="0"/>
              <a:t>‘</a:t>
            </a:r>
            <a:r>
              <a:rPr lang="en-GB" sz="2800" i="1" dirty="0"/>
              <a:t>the duty to share information can be as important as the duty to protect patient confidentiality</a:t>
            </a:r>
            <a:r>
              <a:rPr lang="en-GB" sz="2800" dirty="0" smtClean="0"/>
              <a:t>’.</a:t>
            </a:r>
            <a:r>
              <a:rPr lang="en-GB" sz="2800" dirty="0"/>
              <a:t> </a:t>
            </a:r>
            <a:endParaRPr lang="en-GB" sz="2800" dirty="0" smtClean="0"/>
          </a:p>
          <a:p>
            <a:pPr marL="0" indent="0" algn="r">
              <a:lnSpc>
                <a:spcPct val="100000"/>
              </a:lnSpc>
              <a:buNone/>
            </a:pPr>
            <a:r>
              <a:rPr lang="en-GB" sz="2800" dirty="0" smtClean="0"/>
              <a:t>	</a:t>
            </a:r>
            <a:r>
              <a:rPr lang="en-GB" sz="1600" dirty="0" smtClean="0"/>
              <a:t>(7</a:t>
            </a:r>
            <a:r>
              <a:rPr lang="en-GB" sz="1600" baseline="30000" dirty="0" smtClean="0"/>
              <a:t>th</a:t>
            </a:r>
            <a:r>
              <a:rPr lang="en-GB" sz="1600" dirty="0" smtClean="0"/>
              <a:t> </a:t>
            </a:r>
            <a:r>
              <a:rPr lang="en-GB" sz="1600" dirty="0"/>
              <a:t>Principle to </a:t>
            </a:r>
            <a:r>
              <a:rPr lang="en-GB" sz="1600" dirty="0" err="1"/>
              <a:t>Caldicott</a:t>
            </a:r>
            <a:r>
              <a:rPr lang="en-GB" sz="1600" dirty="0"/>
              <a:t> guiding </a:t>
            </a:r>
            <a:r>
              <a:rPr lang="en-GB" sz="1600" dirty="0" smtClean="0"/>
              <a:t>principles)</a:t>
            </a:r>
            <a:endParaRPr lang="en-GB" sz="1600" dirty="0"/>
          </a:p>
          <a:p>
            <a:pPr>
              <a:lnSpc>
                <a:spcPct val="100000"/>
              </a:lnSpc>
            </a:pP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565" y="1377491"/>
            <a:ext cx="4310743" cy="258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96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Development of the DASSL Model involved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48577" y="1800000"/>
            <a:ext cx="7920037" cy="4005264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GB" sz="2800" b="1" dirty="0" smtClean="0"/>
              <a:t>Identification</a:t>
            </a:r>
            <a:r>
              <a:rPr lang="en-GB" sz="2800" dirty="0" smtClean="0"/>
              <a:t> of the </a:t>
            </a:r>
            <a:r>
              <a:rPr lang="en-GB" sz="2800" dirty="0"/>
              <a:t>important </a:t>
            </a:r>
            <a:r>
              <a:rPr lang="en-GB" sz="2800" b="1" dirty="0"/>
              <a:t>infrastructure </a:t>
            </a:r>
            <a:r>
              <a:rPr lang="en-GB" sz="2800" b="1" dirty="0" smtClean="0"/>
              <a:t>and </a:t>
            </a:r>
            <a:r>
              <a:rPr lang="en-GB" sz="2800" b="1" dirty="0"/>
              <a:t>services</a:t>
            </a:r>
            <a:r>
              <a:rPr lang="en-GB" sz="2800" dirty="0"/>
              <a:t> needed </a:t>
            </a:r>
            <a:endParaRPr lang="en-GB" sz="2800" dirty="0" smtClean="0"/>
          </a:p>
          <a:p>
            <a:pPr>
              <a:lnSpc>
                <a:spcPct val="100000"/>
              </a:lnSpc>
            </a:pPr>
            <a:r>
              <a:rPr lang="en-GB" sz="2800" dirty="0"/>
              <a:t>	</a:t>
            </a:r>
            <a:r>
              <a:rPr lang="en-GB" sz="2800" dirty="0" smtClean="0"/>
              <a:t>to ensure </a:t>
            </a:r>
            <a:r>
              <a:rPr lang="en-GB" sz="2800" b="1" dirty="0" smtClean="0"/>
              <a:t>safe</a:t>
            </a:r>
            <a:r>
              <a:rPr lang="en-GB" sz="2800" dirty="0" smtClean="0"/>
              <a:t> Data Access</a:t>
            </a:r>
            <a:r>
              <a:rPr lang="en-GB" sz="2800" dirty="0"/>
              <a:t>, </a:t>
            </a:r>
            <a:r>
              <a:rPr lang="en-GB" sz="2800" dirty="0" smtClean="0"/>
              <a:t>Sharing</a:t>
            </a:r>
            <a:r>
              <a:rPr lang="en-GB" sz="2800" dirty="0"/>
              <a:t>, </a:t>
            </a:r>
            <a:r>
              <a:rPr lang="en-GB" sz="2800" dirty="0" smtClean="0"/>
              <a:t>Storage 	and 	Linkage (DASSL) </a:t>
            </a:r>
          </a:p>
          <a:p>
            <a:pPr>
              <a:lnSpc>
                <a:spcPct val="100000"/>
              </a:lnSpc>
            </a:pPr>
            <a:r>
              <a:rPr lang="en-GB" sz="2800" dirty="0"/>
              <a:t>	</a:t>
            </a:r>
            <a:endParaRPr lang="en-GB" sz="2800" dirty="0" smtClean="0"/>
          </a:p>
          <a:p>
            <a:pPr>
              <a:lnSpc>
                <a:spcPct val="100000"/>
              </a:lnSpc>
            </a:pPr>
            <a:r>
              <a:rPr lang="en-GB" sz="2800" b="1" dirty="0" smtClean="0"/>
              <a:t>2.   Analysis</a:t>
            </a:r>
            <a:r>
              <a:rPr lang="en-GB" sz="2800" dirty="0" smtClean="0"/>
              <a:t> of the </a:t>
            </a:r>
            <a:r>
              <a:rPr lang="en-GB" sz="2800" b="1" dirty="0" smtClean="0"/>
              <a:t>socio-cultural, legal and technical                   environment</a:t>
            </a:r>
            <a:r>
              <a:rPr lang="en-GB" sz="2800" dirty="0" smtClean="0"/>
              <a:t> in which the model would operate</a:t>
            </a:r>
          </a:p>
          <a:p>
            <a:pPr>
              <a:lnSpc>
                <a:spcPct val="100000"/>
              </a:lnSpc>
            </a:pPr>
            <a:endParaRPr lang="en-GB" sz="2800" dirty="0" smtClean="0"/>
          </a:p>
          <a:p>
            <a:pPr>
              <a:lnSpc>
                <a:spcPct val="100000"/>
              </a:lnSpc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06052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RB_MasterTheme_2016">
  <a:themeElements>
    <a:clrScheme name="HRB_Master Colours_2016">
      <a:dk1>
        <a:sysClr val="windowText" lastClr="000000"/>
      </a:dk1>
      <a:lt1>
        <a:sysClr val="window" lastClr="FFFFFF"/>
      </a:lt1>
      <a:dk2>
        <a:srgbClr val="003E90"/>
      </a:dk2>
      <a:lt2>
        <a:srgbClr val="665852"/>
      </a:lt2>
      <a:accent1>
        <a:srgbClr val="E64285"/>
      </a:accent1>
      <a:accent2>
        <a:srgbClr val="FFED00"/>
      </a:accent2>
      <a:accent3>
        <a:srgbClr val="05386C"/>
      </a:accent3>
      <a:accent4>
        <a:srgbClr val="6F5D4C"/>
      </a:accent4>
      <a:accent5>
        <a:srgbClr val="BB0063"/>
      </a:accent5>
      <a:accent6>
        <a:srgbClr val="EBC400"/>
      </a:accent6>
      <a:hlink>
        <a:srgbClr val="00B0CD"/>
      </a:hlink>
      <a:folHlink>
        <a:srgbClr val="BB0063"/>
      </a:folHlink>
    </a:clrScheme>
    <a:fontScheme name="HRB_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36EE94567D104CAA4012B8E43EDE48" ma:contentTypeVersion="0" ma:contentTypeDescription="Create a new document." ma:contentTypeScope="" ma:versionID="5ec3c069d91d5c40ea2915b4d2aa3fe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67e30616eeadeb776f014c5fbcfd81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0B98B49-8E6C-4635-B5A8-FB7ECCEC1EF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B7E3D52-F84F-41EC-B3B6-EA5F2CAAEBC8}">
  <ds:schemaRefs>
    <ds:schemaRef ds:uri="http://schemas.microsoft.com/office/infopath/2007/PartnerControls"/>
    <ds:schemaRef ds:uri="http://www.w3.org/XML/1998/namespace"/>
    <ds:schemaRef ds:uri="http://purl.org/dc/elements/1.1/"/>
    <ds:schemaRef ds:uri="http://schemas.microsoft.com/office/2006/documentManagement/types"/>
    <ds:schemaRef ds:uri="http://purl.org/dc/dcmitype/"/>
    <ds:schemaRef ds:uri="http://purl.org/dc/terms/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BE5E6A85-E9EA-4EB4-925B-7C73F98BA8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HRB_MasterTheme_2016</Template>
  <TotalTime>3379</TotalTime>
  <Words>725</Words>
  <Application>Microsoft Office PowerPoint</Application>
  <PresentationFormat>On-screen Show (4:3)</PresentationFormat>
  <Paragraphs>152</Paragraphs>
  <Slides>19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HRB_MasterTheme_2016</vt:lpstr>
      <vt:lpstr>Office Theme</vt:lpstr>
      <vt:lpstr>DASSL Model: Proposed use case for safe and better use of one of our greatest national assets – Data!</vt:lpstr>
      <vt:lpstr>Presentation outline </vt:lpstr>
      <vt:lpstr>Context</vt:lpstr>
      <vt:lpstr> Shared Needs in the Wider Data Ecosystem –Figure 1, p.12</vt:lpstr>
      <vt:lpstr>Beyond health data</vt:lpstr>
      <vt:lpstr>The data landscape – Ireland </vt:lpstr>
      <vt:lpstr>Challenges in using our data resources</vt:lpstr>
      <vt:lpstr>Strike a balance: privacy &amp; public good</vt:lpstr>
      <vt:lpstr>Development of the DASSL Model involved</vt:lpstr>
      <vt:lpstr> The DASSL  Model (see page 5 of report)</vt:lpstr>
      <vt:lpstr>The DASSL model enables</vt:lpstr>
      <vt:lpstr>DASSL model: Potential benefits in Ireland</vt:lpstr>
      <vt:lpstr>Some International Initiatives  </vt:lpstr>
      <vt:lpstr>Conclusions</vt:lpstr>
      <vt:lpstr>Progress</vt:lpstr>
      <vt:lpstr>PowerPoint Presentation</vt:lpstr>
      <vt:lpstr>PowerPoint Presentation</vt:lpstr>
      <vt:lpstr>     Reference    ADRN: Method for secure data linkage video</vt:lpstr>
      <vt:lpstr>The ‘Principled, Proportionate, Risk-based Governance Approach’ to Data Linkage [S&amp;L’13]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Valerie Haslam</dc:creator>
  <cp:lastModifiedBy>Claire Hanley</cp:lastModifiedBy>
  <cp:revision>379</cp:revision>
  <cp:lastPrinted>2016-10-19T12:05:26Z</cp:lastPrinted>
  <dcterms:created xsi:type="dcterms:W3CDTF">2016-03-24T11:34:17Z</dcterms:created>
  <dcterms:modified xsi:type="dcterms:W3CDTF">2016-10-24T13:01:33Z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0x010100D036EE94567D104CAA4012B8E43EDE48</vt:lpwstr>
  </property>
</Properties>
</file>